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256" r:id="rId2"/>
    <p:sldId id="260" r:id="rId3"/>
    <p:sldId id="267" r:id="rId4"/>
    <p:sldId id="268" r:id="rId5"/>
    <p:sldId id="269" r:id="rId6"/>
    <p:sldId id="257" r:id="rId7"/>
    <p:sldId id="261" r:id="rId8"/>
    <p:sldId id="258" r:id="rId9"/>
    <p:sldId id="259" r:id="rId10"/>
    <p:sldId id="262" r:id="rId11"/>
    <p:sldId id="263" r:id="rId12"/>
    <p:sldId id="264" r:id="rId13"/>
    <p:sldId id="265" r:id="rId14"/>
    <p:sldId id="270" r:id="rId15"/>
    <p:sldId id="271" r:id="rId16"/>
    <p:sldId id="272" r:id="rId17"/>
    <p:sldId id="273" r:id="rId18"/>
    <p:sldId id="283" r:id="rId19"/>
    <p:sldId id="274" r:id="rId20"/>
    <p:sldId id="275" r:id="rId21"/>
    <p:sldId id="276" r:id="rId22"/>
    <p:sldId id="278" r:id="rId23"/>
    <p:sldId id="279" r:id="rId24"/>
    <p:sldId id="280" r:id="rId25"/>
    <p:sldId id="281" r:id="rId26"/>
    <p:sldId id="282" r:id="rId27"/>
    <p:sldId id="284" r:id="rId28"/>
    <p:sldId id="285" r:id="rId29"/>
    <p:sldId id="286" r:id="rId30"/>
    <p:sldId id="287" r:id="rId31"/>
    <p:sldId id="288" r:id="rId32"/>
    <p:sldId id="289" r:id="rId33"/>
    <p:sldId id="292" r:id="rId34"/>
    <p:sldId id="266" r:id="rId35"/>
    <p:sldId id="291" r:id="rId36"/>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FF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5494" autoAdjust="0"/>
  </p:normalViewPr>
  <p:slideViewPr>
    <p:cSldViewPr showGuides="1">
      <p:cViewPr>
        <p:scale>
          <a:sx n="100" d="100"/>
          <a:sy n="100" d="100"/>
        </p:scale>
        <p:origin x="-1938" y="-3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936" y="-84"/>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EB95B8-9E8B-4566-AA70-EFB8E81228B9}"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kumimoji="1" lang="ja-JP" altLang="en-US"/>
        </a:p>
      </dgm:t>
    </dgm:pt>
    <dgm:pt modelId="{BCFEA5C5-32C3-4213-9C78-21C03BE0D950}">
      <dgm:prSet phldrT="[テキスト]" custT="1"/>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契約自由の原則</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E6B0159A-91BE-4FE6-AEE7-C2C4C8E1D0B8}" type="parTrans" cxnId="{E0C54E29-070A-4130-BBBE-64C3A418A1D6}">
      <dgm:prSet/>
      <dgm:spPr/>
      <dgm:t>
        <a:bodyPr/>
        <a:lstStyle/>
        <a:p>
          <a:endParaRPr kumimoji="1" lang="ja-JP" altLang="en-US"/>
        </a:p>
      </dgm:t>
    </dgm:pt>
    <dgm:pt modelId="{218E62CB-D6C8-4F29-9BAE-A90CB7438C26}" type="sibTrans" cxnId="{E0C54E29-070A-4130-BBBE-64C3A418A1D6}">
      <dgm:prSet/>
      <dgm:spPr/>
      <dgm:t>
        <a:bodyPr/>
        <a:lstStyle/>
        <a:p>
          <a:endParaRPr kumimoji="1" lang="ja-JP" altLang="en-US"/>
        </a:p>
      </dgm:t>
    </dgm:pt>
    <dgm:pt modelId="{A5745F68-2531-4C2D-8956-EABA18CFCFC4}">
      <dgm:prSet phldrT="[テキスト]" custT="1"/>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内容決定の自由</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9571B891-62E2-469C-AE02-A08634804AE6}" type="parTrans" cxnId="{EA82D4CE-50FF-4FFA-A70C-76E6B099DF5B}">
      <dgm:prSet/>
      <dgm:spPr>
        <a:ln w="38100">
          <a:solidFill>
            <a:schemeClr val="tx2"/>
          </a:solidFill>
        </a:ln>
      </dgm:spPr>
      <dgm:t>
        <a:bodyPr/>
        <a:lstStyle/>
        <a:p>
          <a:endParaRPr kumimoji="1" lang="ja-JP" altLang="en-US"/>
        </a:p>
      </dgm:t>
    </dgm:pt>
    <dgm:pt modelId="{A87F244F-B097-48C7-8AFC-A3A3F598F6C8}" type="sibTrans" cxnId="{EA82D4CE-50FF-4FFA-A70C-76E6B099DF5B}">
      <dgm:prSet/>
      <dgm:spPr/>
      <dgm:t>
        <a:bodyPr/>
        <a:lstStyle/>
        <a:p>
          <a:endParaRPr kumimoji="1" lang="ja-JP" altLang="en-US"/>
        </a:p>
      </dgm:t>
    </dgm:pt>
    <dgm:pt modelId="{DD525DD9-911A-4D84-AAB1-9188C12E2109}">
      <dgm:prSet phldrT="[テキスト]" custT="1"/>
      <dgm:spPr>
        <a:solidFill>
          <a:srgbClr val="00B0F0"/>
        </a:solidFill>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契約締結の自由</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8117FDA5-C63D-4151-8504-473C017C0158}" type="parTrans" cxnId="{CE5DC173-7742-45E2-A9C8-351FA933B0D4}">
      <dgm:prSet/>
      <dgm:spPr>
        <a:ln w="38100">
          <a:solidFill>
            <a:schemeClr val="tx2"/>
          </a:solidFill>
        </a:ln>
      </dgm:spPr>
      <dgm:t>
        <a:bodyPr/>
        <a:lstStyle/>
        <a:p>
          <a:endParaRPr kumimoji="1" lang="ja-JP" altLang="en-US"/>
        </a:p>
      </dgm:t>
    </dgm:pt>
    <dgm:pt modelId="{21BC2A82-7B12-43FD-8A5B-6ADD9954FA38}" type="sibTrans" cxnId="{CE5DC173-7742-45E2-A9C8-351FA933B0D4}">
      <dgm:prSet/>
      <dgm:spPr/>
      <dgm:t>
        <a:bodyPr/>
        <a:lstStyle/>
        <a:p>
          <a:endParaRPr kumimoji="1" lang="ja-JP" altLang="en-US"/>
        </a:p>
      </dgm:t>
    </dgm:pt>
    <dgm:pt modelId="{E951BF19-DF7C-46DE-95B1-4B9BE910FCC3}">
      <dgm:prSet custT="1"/>
      <dgm:spPr>
        <a:solidFill>
          <a:srgbClr val="00B050"/>
        </a:solidFill>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相手方選択の自由</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2F73BFFB-0EA7-4EE4-AF90-140DF483ED6E}" type="parTrans" cxnId="{F4D25B44-9825-457D-8DD5-D8AFE628AFDD}">
      <dgm:prSet/>
      <dgm:spPr>
        <a:ln w="38100">
          <a:solidFill>
            <a:schemeClr val="tx2"/>
          </a:solidFill>
        </a:ln>
      </dgm:spPr>
      <dgm:t>
        <a:bodyPr/>
        <a:lstStyle/>
        <a:p>
          <a:endParaRPr kumimoji="1" lang="ja-JP" altLang="en-US"/>
        </a:p>
      </dgm:t>
    </dgm:pt>
    <dgm:pt modelId="{BC980C78-2DF1-410D-BE85-DB36E655C073}" type="sibTrans" cxnId="{F4D25B44-9825-457D-8DD5-D8AFE628AFDD}">
      <dgm:prSet/>
      <dgm:spPr/>
      <dgm:t>
        <a:bodyPr/>
        <a:lstStyle/>
        <a:p>
          <a:endParaRPr kumimoji="1" lang="ja-JP" altLang="en-US"/>
        </a:p>
      </dgm:t>
    </dgm:pt>
    <dgm:pt modelId="{484726BF-500B-4B83-AE56-BDB4CE9E3226}">
      <dgm:prSet custT="1"/>
      <dgm:spPr>
        <a:solidFill>
          <a:srgbClr val="FF9900"/>
        </a:solidFill>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方式の自由</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97DCA29E-07D2-4A85-A381-020E55D8AFCF}" type="parTrans" cxnId="{1671A0D8-749E-45BE-8F31-EDEA0B6E31D5}">
      <dgm:prSet/>
      <dgm:spPr>
        <a:ln w="38100">
          <a:solidFill>
            <a:srgbClr val="FF9900"/>
          </a:solidFill>
        </a:ln>
      </dgm:spPr>
      <dgm:t>
        <a:bodyPr/>
        <a:lstStyle/>
        <a:p>
          <a:endParaRPr kumimoji="1" lang="ja-JP" altLang="en-US"/>
        </a:p>
      </dgm:t>
    </dgm:pt>
    <dgm:pt modelId="{4D44948F-292E-4EB9-A6EA-393941D20EB4}" type="sibTrans" cxnId="{1671A0D8-749E-45BE-8F31-EDEA0B6E31D5}">
      <dgm:prSet/>
      <dgm:spPr/>
      <dgm:t>
        <a:bodyPr/>
        <a:lstStyle/>
        <a:p>
          <a:endParaRPr kumimoji="1" lang="ja-JP" altLang="en-US"/>
        </a:p>
      </dgm:t>
    </dgm:pt>
    <dgm:pt modelId="{DBF31800-4D6D-4BDA-98B1-966829B451C8}" type="pres">
      <dgm:prSet presAssocID="{06EB95B8-9E8B-4566-AA70-EFB8E81228B9}" presName="diagram" presStyleCnt="0">
        <dgm:presLayoutVars>
          <dgm:chPref val="1"/>
          <dgm:dir/>
          <dgm:animOne val="branch"/>
          <dgm:animLvl val="lvl"/>
          <dgm:resizeHandles val="exact"/>
        </dgm:presLayoutVars>
      </dgm:prSet>
      <dgm:spPr/>
      <dgm:t>
        <a:bodyPr/>
        <a:lstStyle/>
        <a:p>
          <a:endParaRPr kumimoji="1" lang="ja-JP" altLang="en-US"/>
        </a:p>
      </dgm:t>
    </dgm:pt>
    <dgm:pt modelId="{C89B45C3-B73A-404C-BE39-1EB72E671FFC}" type="pres">
      <dgm:prSet presAssocID="{BCFEA5C5-32C3-4213-9C78-21C03BE0D950}" presName="root1" presStyleCnt="0"/>
      <dgm:spPr/>
    </dgm:pt>
    <dgm:pt modelId="{CB82F2E6-38D9-4A3D-B7DC-6C29C1748499}" type="pres">
      <dgm:prSet presAssocID="{BCFEA5C5-32C3-4213-9C78-21C03BE0D950}" presName="LevelOneTextNode" presStyleLbl="node0" presStyleIdx="0" presStyleCnt="1" custScaleX="37586" custScaleY="63096">
        <dgm:presLayoutVars>
          <dgm:chPref val="3"/>
        </dgm:presLayoutVars>
      </dgm:prSet>
      <dgm:spPr/>
      <dgm:t>
        <a:bodyPr/>
        <a:lstStyle/>
        <a:p>
          <a:endParaRPr kumimoji="1" lang="ja-JP" altLang="en-US"/>
        </a:p>
      </dgm:t>
    </dgm:pt>
    <dgm:pt modelId="{99050379-0652-4BCE-97A1-0BEFF4181203}" type="pres">
      <dgm:prSet presAssocID="{BCFEA5C5-32C3-4213-9C78-21C03BE0D950}" presName="level2hierChild" presStyleCnt="0"/>
      <dgm:spPr/>
    </dgm:pt>
    <dgm:pt modelId="{6C0879DA-F359-4829-8BF6-8574957882A0}" type="pres">
      <dgm:prSet presAssocID="{9571B891-62E2-469C-AE02-A08634804AE6}" presName="conn2-1" presStyleLbl="parChTrans1D2" presStyleIdx="0" presStyleCnt="4"/>
      <dgm:spPr/>
      <dgm:t>
        <a:bodyPr/>
        <a:lstStyle/>
        <a:p>
          <a:endParaRPr kumimoji="1" lang="ja-JP" altLang="en-US"/>
        </a:p>
      </dgm:t>
    </dgm:pt>
    <dgm:pt modelId="{8364D454-F7CD-48E6-8830-A527E0853C17}" type="pres">
      <dgm:prSet presAssocID="{9571B891-62E2-469C-AE02-A08634804AE6}" presName="connTx" presStyleLbl="parChTrans1D2" presStyleIdx="0" presStyleCnt="4"/>
      <dgm:spPr/>
      <dgm:t>
        <a:bodyPr/>
        <a:lstStyle/>
        <a:p>
          <a:endParaRPr kumimoji="1" lang="ja-JP" altLang="en-US"/>
        </a:p>
      </dgm:t>
    </dgm:pt>
    <dgm:pt modelId="{C59A589F-B5B5-477A-893B-08AF66E146E1}" type="pres">
      <dgm:prSet presAssocID="{A5745F68-2531-4C2D-8956-EABA18CFCFC4}" presName="root2" presStyleCnt="0"/>
      <dgm:spPr/>
    </dgm:pt>
    <dgm:pt modelId="{109054D5-0E11-4C9C-B7A4-2B3013208B2C}" type="pres">
      <dgm:prSet presAssocID="{A5745F68-2531-4C2D-8956-EABA18CFCFC4}" presName="LevelTwoTextNode" presStyleLbl="node2" presStyleIdx="0" presStyleCnt="4" custScaleY="39465" custLinFactNeighborX="-1832" custLinFactNeighborY="-88">
        <dgm:presLayoutVars>
          <dgm:chPref val="3"/>
        </dgm:presLayoutVars>
      </dgm:prSet>
      <dgm:spPr/>
      <dgm:t>
        <a:bodyPr/>
        <a:lstStyle/>
        <a:p>
          <a:endParaRPr kumimoji="1" lang="ja-JP" altLang="en-US"/>
        </a:p>
      </dgm:t>
    </dgm:pt>
    <dgm:pt modelId="{4B4DC885-4902-4A9C-A328-7482B616A48C}" type="pres">
      <dgm:prSet presAssocID="{A5745F68-2531-4C2D-8956-EABA18CFCFC4}" presName="level3hierChild" presStyleCnt="0"/>
      <dgm:spPr/>
    </dgm:pt>
    <dgm:pt modelId="{3462426D-D48D-426E-8A46-1E8CC777EB53}" type="pres">
      <dgm:prSet presAssocID="{8117FDA5-C63D-4151-8504-473C017C0158}" presName="conn2-1" presStyleLbl="parChTrans1D2" presStyleIdx="1" presStyleCnt="4"/>
      <dgm:spPr/>
      <dgm:t>
        <a:bodyPr/>
        <a:lstStyle/>
        <a:p>
          <a:endParaRPr kumimoji="1" lang="ja-JP" altLang="en-US"/>
        </a:p>
      </dgm:t>
    </dgm:pt>
    <dgm:pt modelId="{10207F78-210D-4115-9A1E-D865723B765A}" type="pres">
      <dgm:prSet presAssocID="{8117FDA5-C63D-4151-8504-473C017C0158}" presName="connTx" presStyleLbl="parChTrans1D2" presStyleIdx="1" presStyleCnt="4"/>
      <dgm:spPr/>
      <dgm:t>
        <a:bodyPr/>
        <a:lstStyle/>
        <a:p>
          <a:endParaRPr kumimoji="1" lang="ja-JP" altLang="en-US"/>
        </a:p>
      </dgm:t>
    </dgm:pt>
    <dgm:pt modelId="{0AD7BA1D-6018-4577-8AD3-DB62BDFCD697}" type="pres">
      <dgm:prSet presAssocID="{DD525DD9-911A-4D84-AAB1-9188C12E2109}" presName="root2" presStyleCnt="0"/>
      <dgm:spPr/>
    </dgm:pt>
    <dgm:pt modelId="{950F3406-6A8B-413C-BA24-DA0A6BAA59F8}" type="pres">
      <dgm:prSet presAssocID="{DD525DD9-911A-4D84-AAB1-9188C12E2109}" presName="LevelTwoTextNode" presStyleLbl="node2" presStyleIdx="1" presStyleCnt="4" custScaleY="33881" custLinFactNeighborX="-1832" custLinFactNeighborY="-6122">
        <dgm:presLayoutVars>
          <dgm:chPref val="3"/>
        </dgm:presLayoutVars>
      </dgm:prSet>
      <dgm:spPr/>
      <dgm:t>
        <a:bodyPr/>
        <a:lstStyle/>
        <a:p>
          <a:endParaRPr kumimoji="1" lang="ja-JP" altLang="en-US"/>
        </a:p>
      </dgm:t>
    </dgm:pt>
    <dgm:pt modelId="{62D069CA-14C1-482C-90F8-C7B1B3B96821}" type="pres">
      <dgm:prSet presAssocID="{DD525DD9-911A-4D84-AAB1-9188C12E2109}" presName="level3hierChild" presStyleCnt="0"/>
      <dgm:spPr/>
    </dgm:pt>
    <dgm:pt modelId="{F7C0CDA7-BB39-4A43-A4FE-DB780C356579}" type="pres">
      <dgm:prSet presAssocID="{2F73BFFB-0EA7-4EE4-AF90-140DF483ED6E}" presName="conn2-1" presStyleLbl="parChTrans1D2" presStyleIdx="2" presStyleCnt="4"/>
      <dgm:spPr/>
      <dgm:t>
        <a:bodyPr/>
        <a:lstStyle/>
        <a:p>
          <a:endParaRPr kumimoji="1" lang="ja-JP" altLang="en-US"/>
        </a:p>
      </dgm:t>
    </dgm:pt>
    <dgm:pt modelId="{AD30B33B-D624-4E37-B1C6-CA7E0F4C52C7}" type="pres">
      <dgm:prSet presAssocID="{2F73BFFB-0EA7-4EE4-AF90-140DF483ED6E}" presName="connTx" presStyleLbl="parChTrans1D2" presStyleIdx="2" presStyleCnt="4"/>
      <dgm:spPr/>
      <dgm:t>
        <a:bodyPr/>
        <a:lstStyle/>
        <a:p>
          <a:endParaRPr kumimoji="1" lang="ja-JP" altLang="en-US"/>
        </a:p>
      </dgm:t>
    </dgm:pt>
    <dgm:pt modelId="{90B4E691-DFDB-42AE-90C1-BAA605C95459}" type="pres">
      <dgm:prSet presAssocID="{E951BF19-DF7C-46DE-95B1-4B9BE910FCC3}" presName="root2" presStyleCnt="0"/>
      <dgm:spPr/>
    </dgm:pt>
    <dgm:pt modelId="{BADB5F5A-6223-4F2E-A1ED-EAA8A5C21095}" type="pres">
      <dgm:prSet presAssocID="{E951BF19-DF7C-46DE-95B1-4B9BE910FCC3}" presName="LevelTwoTextNode" presStyleLbl="node2" presStyleIdx="2" presStyleCnt="4" custScaleY="37518" custLinFactNeighborX="-1832" custLinFactNeighborY="-10298">
        <dgm:presLayoutVars>
          <dgm:chPref val="3"/>
        </dgm:presLayoutVars>
      </dgm:prSet>
      <dgm:spPr/>
      <dgm:t>
        <a:bodyPr/>
        <a:lstStyle/>
        <a:p>
          <a:endParaRPr kumimoji="1" lang="ja-JP" altLang="en-US"/>
        </a:p>
      </dgm:t>
    </dgm:pt>
    <dgm:pt modelId="{E023557C-8B87-45CB-B385-7A28855633CF}" type="pres">
      <dgm:prSet presAssocID="{E951BF19-DF7C-46DE-95B1-4B9BE910FCC3}" presName="level3hierChild" presStyleCnt="0"/>
      <dgm:spPr/>
    </dgm:pt>
    <dgm:pt modelId="{06CDB53D-D217-40DB-AB63-8ABA0B84BBA9}" type="pres">
      <dgm:prSet presAssocID="{97DCA29E-07D2-4A85-A381-020E55D8AFCF}" presName="conn2-1" presStyleLbl="parChTrans1D2" presStyleIdx="3" presStyleCnt="4"/>
      <dgm:spPr/>
      <dgm:t>
        <a:bodyPr/>
        <a:lstStyle/>
        <a:p>
          <a:endParaRPr kumimoji="1" lang="ja-JP" altLang="en-US"/>
        </a:p>
      </dgm:t>
    </dgm:pt>
    <dgm:pt modelId="{3A942D03-676D-4310-8AC0-7A7016F8C977}" type="pres">
      <dgm:prSet presAssocID="{97DCA29E-07D2-4A85-A381-020E55D8AFCF}" presName="connTx" presStyleLbl="parChTrans1D2" presStyleIdx="3" presStyleCnt="4"/>
      <dgm:spPr/>
      <dgm:t>
        <a:bodyPr/>
        <a:lstStyle/>
        <a:p>
          <a:endParaRPr kumimoji="1" lang="ja-JP" altLang="en-US"/>
        </a:p>
      </dgm:t>
    </dgm:pt>
    <dgm:pt modelId="{65F57B77-C777-47C4-8A37-9AB219FFC2B4}" type="pres">
      <dgm:prSet presAssocID="{484726BF-500B-4B83-AE56-BDB4CE9E3226}" presName="root2" presStyleCnt="0"/>
      <dgm:spPr/>
    </dgm:pt>
    <dgm:pt modelId="{FDDB9ED4-3378-4C3A-8087-8B67772B2444}" type="pres">
      <dgm:prSet presAssocID="{484726BF-500B-4B83-AE56-BDB4CE9E3226}" presName="LevelTwoTextNode" presStyleLbl="node2" presStyleIdx="3" presStyleCnt="4" custScaleY="32541" custLinFactNeighborX="-1832" custLinFactNeighborY="-14385">
        <dgm:presLayoutVars>
          <dgm:chPref val="3"/>
        </dgm:presLayoutVars>
      </dgm:prSet>
      <dgm:spPr/>
      <dgm:t>
        <a:bodyPr/>
        <a:lstStyle/>
        <a:p>
          <a:endParaRPr kumimoji="1" lang="ja-JP" altLang="en-US"/>
        </a:p>
      </dgm:t>
    </dgm:pt>
    <dgm:pt modelId="{CC7CCB1E-C5B9-4D36-9830-5B3785F9F658}" type="pres">
      <dgm:prSet presAssocID="{484726BF-500B-4B83-AE56-BDB4CE9E3226}" presName="level3hierChild" presStyleCnt="0"/>
      <dgm:spPr/>
    </dgm:pt>
  </dgm:ptLst>
  <dgm:cxnLst>
    <dgm:cxn modelId="{1671A0D8-749E-45BE-8F31-EDEA0B6E31D5}" srcId="{BCFEA5C5-32C3-4213-9C78-21C03BE0D950}" destId="{484726BF-500B-4B83-AE56-BDB4CE9E3226}" srcOrd="3" destOrd="0" parTransId="{97DCA29E-07D2-4A85-A381-020E55D8AFCF}" sibTransId="{4D44948F-292E-4EB9-A6EA-393941D20EB4}"/>
    <dgm:cxn modelId="{CE5DC173-7742-45E2-A9C8-351FA933B0D4}" srcId="{BCFEA5C5-32C3-4213-9C78-21C03BE0D950}" destId="{DD525DD9-911A-4D84-AAB1-9188C12E2109}" srcOrd="1" destOrd="0" parTransId="{8117FDA5-C63D-4151-8504-473C017C0158}" sibTransId="{21BC2A82-7B12-43FD-8A5B-6ADD9954FA38}"/>
    <dgm:cxn modelId="{9B26F0C4-A8A4-4F0E-9D87-C895B82C9865}" type="presOf" srcId="{2F73BFFB-0EA7-4EE4-AF90-140DF483ED6E}" destId="{AD30B33B-D624-4E37-B1C6-CA7E0F4C52C7}" srcOrd="1" destOrd="0" presId="urn:microsoft.com/office/officeart/2005/8/layout/hierarchy2"/>
    <dgm:cxn modelId="{6BA76FCA-2FFA-431D-9A61-A3E67370D633}" type="presOf" srcId="{DD525DD9-911A-4D84-AAB1-9188C12E2109}" destId="{950F3406-6A8B-413C-BA24-DA0A6BAA59F8}" srcOrd="0" destOrd="0" presId="urn:microsoft.com/office/officeart/2005/8/layout/hierarchy2"/>
    <dgm:cxn modelId="{C8EB8347-471C-4223-8F76-E0CECB61410F}" type="presOf" srcId="{2F73BFFB-0EA7-4EE4-AF90-140DF483ED6E}" destId="{F7C0CDA7-BB39-4A43-A4FE-DB780C356579}" srcOrd="0" destOrd="0" presId="urn:microsoft.com/office/officeart/2005/8/layout/hierarchy2"/>
    <dgm:cxn modelId="{A1EA3FE8-839F-4672-B4ED-A285AB2085B1}" type="presOf" srcId="{9571B891-62E2-469C-AE02-A08634804AE6}" destId="{8364D454-F7CD-48E6-8830-A527E0853C17}" srcOrd="1" destOrd="0" presId="urn:microsoft.com/office/officeart/2005/8/layout/hierarchy2"/>
    <dgm:cxn modelId="{C4EA6852-8DA2-4544-B4EA-78FB039CD205}" type="presOf" srcId="{97DCA29E-07D2-4A85-A381-020E55D8AFCF}" destId="{06CDB53D-D217-40DB-AB63-8ABA0B84BBA9}" srcOrd="0" destOrd="0" presId="urn:microsoft.com/office/officeart/2005/8/layout/hierarchy2"/>
    <dgm:cxn modelId="{B2761496-A443-4449-8003-784436281E23}" type="presOf" srcId="{8117FDA5-C63D-4151-8504-473C017C0158}" destId="{3462426D-D48D-426E-8A46-1E8CC777EB53}" srcOrd="0" destOrd="0" presId="urn:microsoft.com/office/officeart/2005/8/layout/hierarchy2"/>
    <dgm:cxn modelId="{E9043CB5-9D50-41D7-9ECA-41542EBB67B2}" type="presOf" srcId="{A5745F68-2531-4C2D-8956-EABA18CFCFC4}" destId="{109054D5-0E11-4C9C-B7A4-2B3013208B2C}" srcOrd="0" destOrd="0" presId="urn:microsoft.com/office/officeart/2005/8/layout/hierarchy2"/>
    <dgm:cxn modelId="{F51FB544-EC84-4716-B220-9738FE51772A}" type="presOf" srcId="{E951BF19-DF7C-46DE-95B1-4B9BE910FCC3}" destId="{BADB5F5A-6223-4F2E-A1ED-EAA8A5C21095}" srcOrd="0" destOrd="0" presId="urn:microsoft.com/office/officeart/2005/8/layout/hierarchy2"/>
    <dgm:cxn modelId="{EA82D4CE-50FF-4FFA-A70C-76E6B099DF5B}" srcId="{BCFEA5C5-32C3-4213-9C78-21C03BE0D950}" destId="{A5745F68-2531-4C2D-8956-EABA18CFCFC4}" srcOrd="0" destOrd="0" parTransId="{9571B891-62E2-469C-AE02-A08634804AE6}" sibTransId="{A87F244F-B097-48C7-8AFC-A3A3F598F6C8}"/>
    <dgm:cxn modelId="{F4D25B44-9825-457D-8DD5-D8AFE628AFDD}" srcId="{BCFEA5C5-32C3-4213-9C78-21C03BE0D950}" destId="{E951BF19-DF7C-46DE-95B1-4B9BE910FCC3}" srcOrd="2" destOrd="0" parTransId="{2F73BFFB-0EA7-4EE4-AF90-140DF483ED6E}" sibTransId="{BC980C78-2DF1-410D-BE85-DB36E655C073}"/>
    <dgm:cxn modelId="{3C13B86C-1E9F-445B-908A-BEA8F25042F7}" type="presOf" srcId="{97DCA29E-07D2-4A85-A381-020E55D8AFCF}" destId="{3A942D03-676D-4310-8AC0-7A7016F8C977}" srcOrd="1" destOrd="0" presId="urn:microsoft.com/office/officeart/2005/8/layout/hierarchy2"/>
    <dgm:cxn modelId="{44919DB4-4BD4-48E2-A6CE-E8B4B2D7D9A5}" type="presOf" srcId="{484726BF-500B-4B83-AE56-BDB4CE9E3226}" destId="{FDDB9ED4-3378-4C3A-8087-8B67772B2444}" srcOrd="0" destOrd="0" presId="urn:microsoft.com/office/officeart/2005/8/layout/hierarchy2"/>
    <dgm:cxn modelId="{D44FED27-C8B1-4266-A157-BBD484761EAA}" type="presOf" srcId="{BCFEA5C5-32C3-4213-9C78-21C03BE0D950}" destId="{CB82F2E6-38D9-4A3D-B7DC-6C29C1748499}" srcOrd="0" destOrd="0" presId="urn:microsoft.com/office/officeart/2005/8/layout/hierarchy2"/>
    <dgm:cxn modelId="{D78032E1-1E31-4273-B9B4-BF13D98F1BC1}" type="presOf" srcId="{9571B891-62E2-469C-AE02-A08634804AE6}" destId="{6C0879DA-F359-4829-8BF6-8574957882A0}" srcOrd="0" destOrd="0" presId="urn:microsoft.com/office/officeart/2005/8/layout/hierarchy2"/>
    <dgm:cxn modelId="{0BDC1DCF-2DA4-4272-BF20-3104379B8A67}" type="presOf" srcId="{8117FDA5-C63D-4151-8504-473C017C0158}" destId="{10207F78-210D-4115-9A1E-D865723B765A}" srcOrd="1" destOrd="0" presId="urn:microsoft.com/office/officeart/2005/8/layout/hierarchy2"/>
    <dgm:cxn modelId="{DB12BDD0-E139-4984-BD9D-FFD2C0C09905}" type="presOf" srcId="{06EB95B8-9E8B-4566-AA70-EFB8E81228B9}" destId="{DBF31800-4D6D-4BDA-98B1-966829B451C8}" srcOrd="0" destOrd="0" presId="urn:microsoft.com/office/officeart/2005/8/layout/hierarchy2"/>
    <dgm:cxn modelId="{E0C54E29-070A-4130-BBBE-64C3A418A1D6}" srcId="{06EB95B8-9E8B-4566-AA70-EFB8E81228B9}" destId="{BCFEA5C5-32C3-4213-9C78-21C03BE0D950}" srcOrd="0" destOrd="0" parTransId="{E6B0159A-91BE-4FE6-AEE7-C2C4C8E1D0B8}" sibTransId="{218E62CB-D6C8-4F29-9BAE-A90CB7438C26}"/>
    <dgm:cxn modelId="{499E75C9-822B-423F-8810-CFF66EC670B0}" type="presParOf" srcId="{DBF31800-4D6D-4BDA-98B1-966829B451C8}" destId="{C89B45C3-B73A-404C-BE39-1EB72E671FFC}" srcOrd="0" destOrd="0" presId="urn:microsoft.com/office/officeart/2005/8/layout/hierarchy2"/>
    <dgm:cxn modelId="{F3302CFC-7E0B-406C-A4EC-393F2D809465}" type="presParOf" srcId="{C89B45C3-B73A-404C-BE39-1EB72E671FFC}" destId="{CB82F2E6-38D9-4A3D-B7DC-6C29C1748499}" srcOrd="0" destOrd="0" presId="urn:microsoft.com/office/officeart/2005/8/layout/hierarchy2"/>
    <dgm:cxn modelId="{1927757E-822E-4D1E-BD81-71B25A3DD1A0}" type="presParOf" srcId="{C89B45C3-B73A-404C-BE39-1EB72E671FFC}" destId="{99050379-0652-4BCE-97A1-0BEFF4181203}" srcOrd="1" destOrd="0" presId="urn:microsoft.com/office/officeart/2005/8/layout/hierarchy2"/>
    <dgm:cxn modelId="{0B21F454-D0A6-4217-9855-7A10F637E42B}" type="presParOf" srcId="{99050379-0652-4BCE-97A1-0BEFF4181203}" destId="{6C0879DA-F359-4829-8BF6-8574957882A0}" srcOrd="0" destOrd="0" presId="urn:microsoft.com/office/officeart/2005/8/layout/hierarchy2"/>
    <dgm:cxn modelId="{0EF53865-3815-4036-8EE8-9E5A3452EF39}" type="presParOf" srcId="{6C0879DA-F359-4829-8BF6-8574957882A0}" destId="{8364D454-F7CD-48E6-8830-A527E0853C17}" srcOrd="0" destOrd="0" presId="urn:microsoft.com/office/officeart/2005/8/layout/hierarchy2"/>
    <dgm:cxn modelId="{600AB3BF-9E74-4F56-91F4-2E14529E69EE}" type="presParOf" srcId="{99050379-0652-4BCE-97A1-0BEFF4181203}" destId="{C59A589F-B5B5-477A-893B-08AF66E146E1}" srcOrd="1" destOrd="0" presId="urn:microsoft.com/office/officeart/2005/8/layout/hierarchy2"/>
    <dgm:cxn modelId="{F305FA94-FD7A-41A7-AE89-92D5F1E30A26}" type="presParOf" srcId="{C59A589F-B5B5-477A-893B-08AF66E146E1}" destId="{109054D5-0E11-4C9C-B7A4-2B3013208B2C}" srcOrd="0" destOrd="0" presId="urn:microsoft.com/office/officeart/2005/8/layout/hierarchy2"/>
    <dgm:cxn modelId="{C29DCE22-2889-4680-B2CA-12F78E74EB2F}" type="presParOf" srcId="{C59A589F-B5B5-477A-893B-08AF66E146E1}" destId="{4B4DC885-4902-4A9C-A328-7482B616A48C}" srcOrd="1" destOrd="0" presId="urn:microsoft.com/office/officeart/2005/8/layout/hierarchy2"/>
    <dgm:cxn modelId="{F1899E30-0C7F-4845-AA72-90B1EC52023F}" type="presParOf" srcId="{99050379-0652-4BCE-97A1-0BEFF4181203}" destId="{3462426D-D48D-426E-8A46-1E8CC777EB53}" srcOrd="2" destOrd="0" presId="urn:microsoft.com/office/officeart/2005/8/layout/hierarchy2"/>
    <dgm:cxn modelId="{5494A82F-E24C-4B67-9551-A52835FE5B92}" type="presParOf" srcId="{3462426D-D48D-426E-8A46-1E8CC777EB53}" destId="{10207F78-210D-4115-9A1E-D865723B765A}" srcOrd="0" destOrd="0" presId="urn:microsoft.com/office/officeart/2005/8/layout/hierarchy2"/>
    <dgm:cxn modelId="{BF27769A-5C42-42F0-AC20-3E3831894FE5}" type="presParOf" srcId="{99050379-0652-4BCE-97A1-0BEFF4181203}" destId="{0AD7BA1D-6018-4577-8AD3-DB62BDFCD697}" srcOrd="3" destOrd="0" presId="urn:microsoft.com/office/officeart/2005/8/layout/hierarchy2"/>
    <dgm:cxn modelId="{F1126263-EDDC-4640-B83E-41277F6358AF}" type="presParOf" srcId="{0AD7BA1D-6018-4577-8AD3-DB62BDFCD697}" destId="{950F3406-6A8B-413C-BA24-DA0A6BAA59F8}" srcOrd="0" destOrd="0" presId="urn:microsoft.com/office/officeart/2005/8/layout/hierarchy2"/>
    <dgm:cxn modelId="{CA3FA685-638D-45DA-ADFB-2DFA7E14E159}" type="presParOf" srcId="{0AD7BA1D-6018-4577-8AD3-DB62BDFCD697}" destId="{62D069CA-14C1-482C-90F8-C7B1B3B96821}" srcOrd="1" destOrd="0" presId="urn:microsoft.com/office/officeart/2005/8/layout/hierarchy2"/>
    <dgm:cxn modelId="{815EDBAA-DC4D-449C-B981-5E71FA0D85B1}" type="presParOf" srcId="{99050379-0652-4BCE-97A1-0BEFF4181203}" destId="{F7C0CDA7-BB39-4A43-A4FE-DB780C356579}" srcOrd="4" destOrd="0" presId="urn:microsoft.com/office/officeart/2005/8/layout/hierarchy2"/>
    <dgm:cxn modelId="{79FB4802-7CB7-4B64-A7B1-BB9AB96F19E1}" type="presParOf" srcId="{F7C0CDA7-BB39-4A43-A4FE-DB780C356579}" destId="{AD30B33B-D624-4E37-B1C6-CA7E0F4C52C7}" srcOrd="0" destOrd="0" presId="urn:microsoft.com/office/officeart/2005/8/layout/hierarchy2"/>
    <dgm:cxn modelId="{E84836BD-9524-4866-8569-84281F785257}" type="presParOf" srcId="{99050379-0652-4BCE-97A1-0BEFF4181203}" destId="{90B4E691-DFDB-42AE-90C1-BAA605C95459}" srcOrd="5" destOrd="0" presId="urn:microsoft.com/office/officeart/2005/8/layout/hierarchy2"/>
    <dgm:cxn modelId="{42ECD188-64DE-45F0-A9D6-E972803E7A56}" type="presParOf" srcId="{90B4E691-DFDB-42AE-90C1-BAA605C95459}" destId="{BADB5F5A-6223-4F2E-A1ED-EAA8A5C21095}" srcOrd="0" destOrd="0" presId="urn:microsoft.com/office/officeart/2005/8/layout/hierarchy2"/>
    <dgm:cxn modelId="{E89EE64F-95A8-496E-94D9-06CEEC46E542}" type="presParOf" srcId="{90B4E691-DFDB-42AE-90C1-BAA605C95459}" destId="{E023557C-8B87-45CB-B385-7A28855633CF}" srcOrd="1" destOrd="0" presId="urn:microsoft.com/office/officeart/2005/8/layout/hierarchy2"/>
    <dgm:cxn modelId="{61BDF746-5BB1-47F9-93A1-5016981A0262}" type="presParOf" srcId="{99050379-0652-4BCE-97A1-0BEFF4181203}" destId="{06CDB53D-D217-40DB-AB63-8ABA0B84BBA9}" srcOrd="6" destOrd="0" presId="urn:microsoft.com/office/officeart/2005/8/layout/hierarchy2"/>
    <dgm:cxn modelId="{DFAAAD26-4EF9-4467-8584-2B8AAC93F37E}" type="presParOf" srcId="{06CDB53D-D217-40DB-AB63-8ABA0B84BBA9}" destId="{3A942D03-676D-4310-8AC0-7A7016F8C977}" srcOrd="0" destOrd="0" presId="urn:microsoft.com/office/officeart/2005/8/layout/hierarchy2"/>
    <dgm:cxn modelId="{0CA104C5-81B4-459E-A7B7-834B34B16E78}" type="presParOf" srcId="{99050379-0652-4BCE-97A1-0BEFF4181203}" destId="{65F57B77-C777-47C4-8A37-9AB219FFC2B4}" srcOrd="7" destOrd="0" presId="urn:microsoft.com/office/officeart/2005/8/layout/hierarchy2"/>
    <dgm:cxn modelId="{6CB80E3E-1945-4B5E-BB2B-91F7C3225DC8}" type="presParOf" srcId="{65F57B77-C777-47C4-8A37-9AB219FFC2B4}" destId="{FDDB9ED4-3378-4C3A-8087-8B67772B2444}" srcOrd="0" destOrd="0" presId="urn:microsoft.com/office/officeart/2005/8/layout/hierarchy2"/>
    <dgm:cxn modelId="{20B415F2-77FE-44C5-AF16-D8EB0C678649}" type="presParOf" srcId="{65F57B77-C777-47C4-8A37-9AB219FFC2B4}" destId="{CC7CCB1E-C5B9-4D36-9830-5B3785F9F65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EB95B8-9E8B-4566-AA70-EFB8E81228B9}"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kumimoji="1" lang="ja-JP" altLang="en-US"/>
        </a:p>
      </dgm:t>
    </dgm:pt>
    <dgm:pt modelId="{BCFEA5C5-32C3-4213-9C78-21C03BE0D950}">
      <dgm:prSet phldrT="[テキスト]" custT="1"/>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消費者</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トラブル</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E6B0159A-91BE-4FE6-AEE7-C2C4C8E1D0B8}" type="parTrans" cxnId="{E0C54E29-070A-4130-BBBE-64C3A418A1D6}">
      <dgm:prSet/>
      <dgm:spPr/>
      <dgm:t>
        <a:bodyPr/>
        <a:lstStyle/>
        <a:p>
          <a:endParaRPr kumimoji="1" lang="ja-JP" altLang="en-US"/>
        </a:p>
      </dgm:t>
    </dgm:pt>
    <dgm:pt modelId="{218E62CB-D6C8-4F29-9BAE-A90CB7438C26}" type="sibTrans" cxnId="{E0C54E29-070A-4130-BBBE-64C3A418A1D6}">
      <dgm:prSet/>
      <dgm:spPr/>
      <dgm:t>
        <a:bodyPr/>
        <a:lstStyle/>
        <a:p>
          <a:endParaRPr kumimoji="1" lang="ja-JP" altLang="en-US"/>
        </a:p>
      </dgm:t>
    </dgm:pt>
    <dgm:pt modelId="{A5745F68-2531-4C2D-8956-EABA18CFCFC4}">
      <dgm:prSet phldrT="[テキスト]" custT="1"/>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悪徳商法</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9571B891-62E2-469C-AE02-A08634804AE6}" type="parTrans" cxnId="{EA82D4CE-50FF-4FFA-A70C-76E6B099DF5B}">
      <dgm:prSet/>
      <dgm:spPr>
        <a:ln w="38100">
          <a:solidFill>
            <a:schemeClr val="tx2"/>
          </a:solidFill>
        </a:ln>
      </dgm:spPr>
      <dgm:t>
        <a:bodyPr/>
        <a:lstStyle/>
        <a:p>
          <a:endParaRPr kumimoji="1" lang="ja-JP" altLang="en-US"/>
        </a:p>
      </dgm:t>
    </dgm:pt>
    <dgm:pt modelId="{A87F244F-B097-48C7-8AFC-A3A3F598F6C8}" type="sibTrans" cxnId="{EA82D4CE-50FF-4FFA-A70C-76E6B099DF5B}">
      <dgm:prSet/>
      <dgm:spPr/>
      <dgm:t>
        <a:bodyPr/>
        <a:lstStyle/>
        <a:p>
          <a:endParaRPr kumimoji="1" lang="ja-JP" altLang="en-US"/>
        </a:p>
      </dgm:t>
    </dgm:pt>
    <dgm:pt modelId="{A1E02C4F-E98F-45F4-A95B-80F5F456CB98}">
      <dgm:prSet phldrT="[テキスト]" custT="1"/>
      <dgm:spPr>
        <a:solidFill>
          <a:schemeClr val="accent4">
            <a:lumMod val="20000"/>
            <a:lumOff val="80000"/>
          </a:schemeClr>
        </a:solidFill>
      </dgm:spPr>
      <dgm: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マルチ商法</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96F7FFE7-D37C-43F2-8AF9-81A8066F4FCA}" type="parTrans" cxnId="{A9692FDB-B55E-4D29-896F-7A89342AD247}">
      <dgm:prSet/>
      <dgm:spPr>
        <a:ln w="38100">
          <a:solidFill>
            <a:schemeClr val="accent4">
              <a:lumMod val="60000"/>
              <a:lumOff val="40000"/>
            </a:schemeClr>
          </a:solidFill>
        </a:ln>
      </dgm:spPr>
      <dgm:t>
        <a:bodyPr/>
        <a:lstStyle/>
        <a:p>
          <a:endParaRPr kumimoji="1" lang="ja-JP" altLang="en-US"/>
        </a:p>
      </dgm:t>
    </dgm:pt>
    <dgm:pt modelId="{C7E0C030-18F8-4132-B920-C082AC1820E6}" type="sibTrans" cxnId="{A9692FDB-B55E-4D29-896F-7A89342AD247}">
      <dgm:prSet/>
      <dgm:spPr/>
      <dgm:t>
        <a:bodyPr/>
        <a:lstStyle/>
        <a:p>
          <a:endParaRPr kumimoji="1" lang="ja-JP" altLang="en-US"/>
        </a:p>
      </dgm:t>
    </dgm:pt>
    <dgm:pt modelId="{0C0E3686-1B01-4A5F-9E9F-9F22349BEA17}">
      <dgm:prSet phldrT="[テキスト]" custT="1"/>
      <dgm:spPr>
        <a:solidFill>
          <a:schemeClr val="accent4">
            <a:lumMod val="20000"/>
            <a:lumOff val="80000"/>
          </a:schemeClr>
        </a:solidFill>
      </dgm:spPr>
      <dgm: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架空請求</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1E38E255-FAE1-4102-ABF1-A08CA28B5257}" type="parTrans" cxnId="{79A9511E-8F4F-4DD5-AA3A-FEBC7729C0C3}">
      <dgm:prSet/>
      <dgm:spPr>
        <a:ln w="38100">
          <a:solidFill>
            <a:schemeClr val="accent4">
              <a:lumMod val="60000"/>
              <a:lumOff val="40000"/>
            </a:schemeClr>
          </a:solidFill>
        </a:ln>
      </dgm:spPr>
      <dgm:t>
        <a:bodyPr/>
        <a:lstStyle/>
        <a:p>
          <a:endParaRPr kumimoji="1" lang="ja-JP" altLang="en-US"/>
        </a:p>
      </dgm:t>
    </dgm:pt>
    <dgm:pt modelId="{38088718-93E6-451D-A326-FA266CED11AF}" type="sibTrans" cxnId="{79A9511E-8F4F-4DD5-AA3A-FEBC7729C0C3}">
      <dgm:prSet/>
      <dgm:spPr/>
      <dgm:t>
        <a:bodyPr/>
        <a:lstStyle/>
        <a:p>
          <a:endParaRPr kumimoji="1" lang="ja-JP" altLang="en-US"/>
        </a:p>
      </dgm:t>
    </dgm:pt>
    <dgm:pt modelId="{DD525DD9-911A-4D84-AAB1-9188C12E2109}">
      <dgm:prSet phldrT="[テキスト]" custT="1"/>
      <dgm:spPr>
        <a:solidFill>
          <a:srgbClr val="00B0F0"/>
        </a:solidFill>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詐欺</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8117FDA5-C63D-4151-8504-473C017C0158}" type="parTrans" cxnId="{CE5DC173-7742-45E2-A9C8-351FA933B0D4}">
      <dgm:prSet/>
      <dgm:spPr>
        <a:ln w="38100">
          <a:solidFill>
            <a:schemeClr val="tx2"/>
          </a:solidFill>
        </a:ln>
      </dgm:spPr>
      <dgm:t>
        <a:bodyPr/>
        <a:lstStyle/>
        <a:p>
          <a:endParaRPr kumimoji="1" lang="ja-JP" altLang="en-US"/>
        </a:p>
      </dgm:t>
    </dgm:pt>
    <dgm:pt modelId="{21BC2A82-7B12-43FD-8A5B-6ADD9954FA38}" type="sibTrans" cxnId="{CE5DC173-7742-45E2-A9C8-351FA933B0D4}">
      <dgm:prSet/>
      <dgm:spPr/>
      <dgm:t>
        <a:bodyPr/>
        <a:lstStyle/>
        <a:p>
          <a:endParaRPr kumimoji="1" lang="ja-JP" altLang="en-US"/>
        </a:p>
      </dgm:t>
    </dgm:pt>
    <dgm:pt modelId="{3C31A8A0-F474-4C05-969B-FAFC5ADA08BC}">
      <dgm:prSet phldrT="[テキスト]" custT="1"/>
      <dgm:spPr>
        <a:solidFill>
          <a:srgbClr val="99CCFF"/>
        </a:solidFill>
      </dgm:spPr>
      <dgm: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ネットオークション詐欺</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646B1184-6AFB-4059-AACB-CD05B7ABF7D1}" type="parTrans" cxnId="{12AF50C7-0814-4C3B-8254-7C0C02426A68}">
      <dgm:prSet/>
      <dgm:spPr>
        <a:ln w="38100">
          <a:solidFill>
            <a:srgbClr val="00B0F0"/>
          </a:solidFill>
        </a:ln>
      </dgm:spPr>
      <dgm:t>
        <a:bodyPr/>
        <a:lstStyle/>
        <a:p>
          <a:endParaRPr kumimoji="1" lang="ja-JP" altLang="en-US"/>
        </a:p>
      </dgm:t>
    </dgm:pt>
    <dgm:pt modelId="{499361BB-EC8B-4B74-A7FE-062E071A39FC}" type="sibTrans" cxnId="{12AF50C7-0814-4C3B-8254-7C0C02426A68}">
      <dgm:prSet/>
      <dgm:spPr/>
      <dgm:t>
        <a:bodyPr/>
        <a:lstStyle/>
        <a:p>
          <a:endParaRPr kumimoji="1" lang="ja-JP" altLang="en-US"/>
        </a:p>
      </dgm:t>
    </dgm:pt>
    <dgm:pt modelId="{9E79ADCF-8940-446E-83BE-62C795B746EF}">
      <dgm:prSet custT="1"/>
      <dgm:spPr>
        <a:solidFill>
          <a:srgbClr val="99CCFF"/>
        </a:solidFill>
      </dgm:spPr>
      <dgm: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ワンクリック詐欺</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30FFA007-6EEC-4BD6-BB05-53E7E7F577BE}" type="parTrans" cxnId="{09B81988-9F77-47C6-9683-416F5DFE17DA}">
      <dgm:prSet/>
      <dgm:spPr>
        <a:ln w="38100">
          <a:solidFill>
            <a:srgbClr val="00B0F0"/>
          </a:solidFill>
        </a:ln>
      </dgm:spPr>
      <dgm:t>
        <a:bodyPr/>
        <a:lstStyle/>
        <a:p>
          <a:endParaRPr kumimoji="1" lang="ja-JP" altLang="en-US"/>
        </a:p>
      </dgm:t>
    </dgm:pt>
    <dgm:pt modelId="{23303ECB-F99F-419E-842E-5EA387C4978F}" type="sibTrans" cxnId="{09B81988-9F77-47C6-9683-416F5DFE17DA}">
      <dgm:prSet/>
      <dgm:spPr/>
      <dgm:t>
        <a:bodyPr/>
        <a:lstStyle/>
        <a:p>
          <a:endParaRPr kumimoji="1" lang="ja-JP" altLang="en-US"/>
        </a:p>
      </dgm:t>
    </dgm:pt>
    <dgm:pt modelId="{E951BF19-DF7C-46DE-95B1-4B9BE910FCC3}">
      <dgm:prSet custT="1"/>
      <dgm:spPr>
        <a:solidFill>
          <a:srgbClr val="00B050"/>
        </a:solidFill>
      </dgm:spPr>
      <dgm: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dgm:t>
    </dgm:pt>
    <dgm:pt modelId="{2F73BFFB-0EA7-4EE4-AF90-140DF483ED6E}" type="parTrans" cxnId="{F4D25B44-9825-457D-8DD5-D8AFE628AFDD}">
      <dgm:prSet/>
      <dgm:spPr>
        <a:ln w="38100">
          <a:solidFill>
            <a:schemeClr val="tx2"/>
          </a:solidFill>
        </a:ln>
      </dgm:spPr>
      <dgm:t>
        <a:bodyPr/>
        <a:lstStyle/>
        <a:p>
          <a:endParaRPr kumimoji="1" lang="ja-JP" altLang="en-US"/>
        </a:p>
      </dgm:t>
    </dgm:pt>
    <dgm:pt modelId="{BC980C78-2DF1-410D-BE85-DB36E655C073}" type="sibTrans" cxnId="{F4D25B44-9825-457D-8DD5-D8AFE628AFDD}">
      <dgm:prSet/>
      <dgm:spPr/>
      <dgm:t>
        <a:bodyPr/>
        <a:lstStyle/>
        <a:p>
          <a:endParaRPr kumimoji="1" lang="ja-JP" altLang="en-US"/>
        </a:p>
      </dgm:t>
    </dgm:pt>
    <dgm:pt modelId="{DE48EFB9-97DF-492F-87C9-D40C69940652}">
      <dgm:prSet custT="1"/>
      <dgm:spPr>
        <a:solidFill>
          <a:schemeClr val="accent4">
            <a:lumMod val="20000"/>
            <a:lumOff val="80000"/>
          </a:schemeClr>
        </a:solidFill>
      </dgm:spPr>
      <dgm: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キャッチセールス</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4C4A8B8C-AAD5-40ED-A229-F4828B609785}" type="parTrans" cxnId="{FA70AD98-E848-4C75-95D4-C0CC737D77E6}">
      <dgm:prSet/>
      <dgm:spPr>
        <a:ln w="38100">
          <a:solidFill>
            <a:schemeClr val="accent4">
              <a:lumMod val="60000"/>
              <a:lumOff val="40000"/>
            </a:schemeClr>
          </a:solidFill>
        </a:ln>
      </dgm:spPr>
      <dgm:t>
        <a:bodyPr/>
        <a:lstStyle/>
        <a:p>
          <a:endParaRPr kumimoji="1" lang="ja-JP" altLang="en-US"/>
        </a:p>
      </dgm:t>
    </dgm:pt>
    <dgm:pt modelId="{817034DB-1DC3-49D0-A8AF-1376467F856A}" type="sibTrans" cxnId="{FA70AD98-E848-4C75-95D4-C0CC737D77E6}">
      <dgm:prSet/>
      <dgm:spPr/>
      <dgm:t>
        <a:bodyPr/>
        <a:lstStyle/>
        <a:p>
          <a:endParaRPr kumimoji="1" lang="ja-JP" altLang="en-US"/>
        </a:p>
      </dgm:t>
    </dgm:pt>
    <dgm:pt modelId="{CB297127-8717-4FD4-836E-B8DB61F5AF2B}">
      <dgm:prSet custT="1"/>
      <dgm:spPr>
        <a:solidFill>
          <a:srgbClr val="99FFCC"/>
        </a:solidFill>
      </dgm:spPr>
      <dgm: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多重債務</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D7D6EF4F-F5DB-4C3F-A5D1-62E2FB88783B}" type="parTrans" cxnId="{4852574E-9E3F-471A-8F52-9859FF30165B}">
      <dgm:prSet/>
      <dgm:spPr>
        <a:ln w="38100">
          <a:solidFill>
            <a:srgbClr val="00B050"/>
          </a:solidFill>
        </a:ln>
      </dgm:spPr>
      <dgm:t>
        <a:bodyPr/>
        <a:lstStyle/>
        <a:p>
          <a:endParaRPr kumimoji="1" lang="ja-JP" altLang="en-US"/>
        </a:p>
      </dgm:t>
    </dgm:pt>
    <dgm:pt modelId="{35FE341A-DB7D-4160-8690-739FA000AECC}" type="sibTrans" cxnId="{4852574E-9E3F-471A-8F52-9859FF30165B}">
      <dgm:prSet/>
      <dgm:spPr/>
      <dgm:t>
        <a:bodyPr/>
        <a:lstStyle/>
        <a:p>
          <a:endParaRPr kumimoji="1" lang="ja-JP" altLang="en-US"/>
        </a:p>
      </dgm:t>
    </dgm:pt>
    <dgm:pt modelId="{81206807-E53C-49D8-93AE-F9BAAA98FDA6}">
      <dgm:prSet custT="1"/>
      <dgm:spPr>
        <a:solidFill>
          <a:srgbClr val="99FFCC"/>
        </a:solidFill>
      </dgm:spPr>
      <dgm: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ヤミ金融</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0D7884E7-3C51-4CF3-BF98-1B242D2D0393}" type="parTrans" cxnId="{26A2251E-C0BE-499E-B787-AE0BF5C96B46}">
      <dgm:prSet/>
      <dgm:spPr>
        <a:ln w="38100">
          <a:solidFill>
            <a:srgbClr val="00B050"/>
          </a:solidFill>
        </a:ln>
      </dgm:spPr>
      <dgm:t>
        <a:bodyPr/>
        <a:lstStyle/>
        <a:p>
          <a:endParaRPr kumimoji="1" lang="ja-JP" altLang="en-US"/>
        </a:p>
      </dgm:t>
    </dgm:pt>
    <dgm:pt modelId="{276D6B33-F308-419F-99A7-BFC932C77F11}" type="sibTrans" cxnId="{26A2251E-C0BE-499E-B787-AE0BF5C96B46}">
      <dgm:prSet/>
      <dgm:spPr/>
      <dgm:t>
        <a:bodyPr/>
        <a:lstStyle/>
        <a:p>
          <a:endParaRPr kumimoji="1" lang="ja-JP" altLang="en-US"/>
        </a:p>
      </dgm:t>
    </dgm:pt>
    <dgm:pt modelId="{CFB8E7F1-1614-47B8-9426-A7B2C9C6DDBC}">
      <dgm:prSet phldrT="[テキスト]"/>
      <dgm:spPr>
        <a:solidFill>
          <a:schemeClr val="accent4">
            <a:lumMod val="20000"/>
            <a:lumOff val="80000"/>
          </a:schemeClr>
        </a:solidFill>
      </dgm:spPr>
      <dgm:t>
        <a:bodyPr/>
        <a:lstStyle/>
        <a:p>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gm:t>
    </dgm:pt>
    <dgm:pt modelId="{ACD03B9C-6B95-481F-913D-08991BF5746F}" type="parTrans" cxnId="{81BF9393-2B38-458B-9B7C-428C2DC184CE}">
      <dgm:prSet/>
      <dgm:spPr/>
      <dgm:t>
        <a:bodyPr/>
        <a:lstStyle/>
        <a:p>
          <a:endParaRPr kumimoji="1" lang="ja-JP" altLang="en-US"/>
        </a:p>
      </dgm:t>
    </dgm:pt>
    <dgm:pt modelId="{1F8A3C70-FD16-42E6-9877-F7664B392A7C}" type="sibTrans" cxnId="{81BF9393-2B38-458B-9B7C-428C2DC184CE}">
      <dgm:prSet/>
      <dgm:spPr/>
      <dgm:t>
        <a:bodyPr/>
        <a:lstStyle/>
        <a:p>
          <a:endParaRPr kumimoji="1" lang="ja-JP" altLang="en-US"/>
        </a:p>
      </dgm:t>
    </dgm:pt>
    <dgm:pt modelId="{DBF31800-4D6D-4BDA-98B1-966829B451C8}" type="pres">
      <dgm:prSet presAssocID="{06EB95B8-9E8B-4566-AA70-EFB8E81228B9}" presName="diagram" presStyleCnt="0">
        <dgm:presLayoutVars>
          <dgm:chPref val="1"/>
          <dgm:dir/>
          <dgm:animOne val="branch"/>
          <dgm:animLvl val="lvl"/>
          <dgm:resizeHandles val="exact"/>
        </dgm:presLayoutVars>
      </dgm:prSet>
      <dgm:spPr/>
      <dgm:t>
        <a:bodyPr/>
        <a:lstStyle/>
        <a:p>
          <a:endParaRPr kumimoji="1" lang="ja-JP" altLang="en-US"/>
        </a:p>
      </dgm:t>
    </dgm:pt>
    <dgm:pt modelId="{C89B45C3-B73A-404C-BE39-1EB72E671FFC}" type="pres">
      <dgm:prSet presAssocID="{BCFEA5C5-32C3-4213-9C78-21C03BE0D950}" presName="root1" presStyleCnt="0"/>
      <dgm:spPr/>
    </dgm:pt>
    <dgm:pt modelId="{CB82F2E6-38D9-4A3D-B7DC-6C29C1748499}" type="pres">
      <dgm:prSet presAssocID="{BCFEA5C5-32C3-4213-9C78-21C03BE0D950}" presName="LevelOneTextNode" presStyleLbl="node0" presStyleIdx="0" presStyleCnt="2">
        <dgm:presLayoutVars>
          <dgm:chPref val="3"/>
        </dgm:presLayoutVars>
      </dgm:prSet>
      <dgm:spPr/>
      <dgm:t>
        <a:bodyPr/>
        <a:lstStyle/>
        <a:p>
          <a:endParaRPr kumimoji="1" lang="ja-JP" altLang="en-US"/>
        </a:p>
      </dgm:t>
    </dgm:pt>
    <dgm:pt modelId="{99050379-0652-4BCE-97A1-0BEFF4181203}" type="pres">
      <dgm:prSet presAssocID="{BCFEA5C5-32C3-4213-9C78-21C03BE0D950}" presName="level2hierChild" presStyleCnt="0"/>
      <dgm:spPr/>
    </dgm:pt>
    <dgm:pt modelId="{6C0879DA-F359-4829-8BF6-8574957882A0}" type="pres">
      <dgm:prSet presAssocID="{9571B891-62E2-469C-AE02-A08634804AE6}" presName="conn2-1" presStyleLbl="parChTrans1D2" presStyleIdx="0" presStyleCnt="3"/>
      <dgm:spPr/>
      <dgm:t>
        <a:bodyPr/>
        <a:lstStyle/>
        <a:p>
          <a:endParaRPr kumimoji="1" lang="ja-JP" altLang="en-US"/>
        </a:p>
      </dgm:t>
    </dgm:pt>
    <dgm:pt modelId="{8364D454-F7CD-48E6-8830-A527E0853C17}" type="pres">
      <dgm:prSet presAssocID="{9571B891-62E2-469C-AE02-A08634804AE6}" presName="connTx" presStyleLbl="parChTrans1D2" presStyleIdx="0" presStyleCnt="3"/>
      <dgm:spPr/>
      <dgm:t>
        <a:bodyPr/>
        <a:lstStyle/>
        <a:p>
          <a:endParaRPr kumimoji="1" lang="ja-JP" altLang="en-US"/>
        </a:p>
      </dgm:t>
    </dgm:pt>
    <dgm:pt modelId="{C59A589F-B5B5-477A-893B-08AF66E146E1}" type="pres">
      <dgm:prSet presAssocID="{A5745F68-2531-4C2D-8956-EABA18CFCFC4}" presName="root2" presStyleCnt="0"/>
      <dgm:spPr/>
    </dgm:pt>
    <dgm:pt modelId="{109054D5-0E11-4C9C-B7A4-2B3013208B2C}" type="pres">
      <dgm:prSet presAssocID="{A5745F68-2531-4C2D-8956-EABA18CFCFC4}" presName="LevelTwoTextNode" presStyleLbl="node2" presStyleIdx="0" presStyleCnt="3">
        <dgm:presLayoutVars>
          <dgm:chPref val="3"/>
        </dgm:presLayoutVars>
      </dgm:prSet>
      <dgm:spPr/>
      <dgm:t>
        <a:bodyPr/>
        <a:lstStyle/>
        <a:p>
          <a:endParaRPr kumimoji="1" lang="ja-JP" altLang="en-US"/>
        </a:p>
      </dgm:t>
    </dgm:pt>
    <dgm:pt modelId="{4B4DC885-4902-4A9C-A328-7482B616A48C}" type="pres">
      <dgm:prSet presAssocID="{A5745F68-2531-4C2D-8956-EABA18CFCFC4}" presName="level3hierChild" presStyleCnt="0"/>
      <dgm:spPr/>
    </dgm:pt>
    <dgm:pt modelId="{E4965969-D5F7-49DA-B520-AC68060E3F9A}" type="pres">
      <dgm:prSet presAssocID="{96F7FFE7-D37C-43F2-8AF9-81A8066F4FCA}" presName="conn2-1" presStyleLbl="parChTrans1D3" presStyleIdx="0" presStyleCnt="7"/>
      <dgm:spPr/>
      <dgm:t>
        <a:bodyPr/>
        <a:lstStyle/>
        <a:p>
          <a:endParaRPr kumimoji="1" lang="ja-JP" altLang="en-US"/>
        </a:p>
      </dgm:t>
    </dgm:pt>
    <dgm:pt modelId="{4FD2847D-B865-4B91-88C2-F03A1B230D45}" type="pres">
      <dgm:prSet presAssocID="{96F7FFE7-D37C-43F2-8AF9-81A8066F4FCA}" presName="connTx" presStyleLbl="parChTrans1D3" presStyleIdx="0" presStyleCnt="7"/>
      <dgm:spPr/>
      <dgm:t>
        <a:bodyPr/>
        <a:lstStyle/>
        <a:p>
          <a:endParaRPr kumimoji="1" lang="ja-JP" altLang="en-US"/>
        </a:p>
      </dgm:t>
    </dgm:pt>
    <dgm:pt modelId="{2DBE1C4B-A3EB-4C21-922A-69131F77F40E}" type="pres">
      <dgm:prSet presAssocID="{A1E02C4F-E98F-45F4-A95B-80F5F456CB98}" presName="root2" presStyleCnt="0"/>
      <dgm:spPr/>
    </dgm:pt>
    <dgm:pt modelId="{F4501931-26D4-4744-A64D-FFD93F2142E5}" type="pres">
      <dgm:prSet presAssocID="{A1E02C4F-E98F-45F4-A95B-80F5F456CB98}" presName="LevelTwoTextNode" presStyleLbl="node3" presStyleIdx="0" presStyleCnt="7" custScaleX="200548" custScaleY="58504" custLinFactNeighborX="-985" custLinFactNeighborY="10613">
        <dgm:presLayoutVars>
          <dgm:chPref val="3"/>
        </dgm:presLayoutVars>
      </dgm:prSet>
      <dgm:spPr/>
      <dgm:t>
        <a:bodyPr/>
        <a:lstStyle/>
        <a:p>
          <a:endParaRPr kumimoji="1" lang="ja-JP" altLang="en-US"/>
        </a:p>
      </dgm:t>
    </dgm:pt>
    <dgm:pt modelId="{2A945097-7B5C-409C-BAF7-10252E62DFCE}" type="pres">
      <dgm:prSet presAssocID="{A1E02C4F-E98F-45F4-A95B-80F5F456CB98}" presName="level3hierChild" presStyleCnt="0"/>
      <dgm:spPr/>
    </dgm:pt>
    <dgm:pt modelId="{3FC13BF0-DDF4-4DE2-A827-982021BAE5C5}" type="pres">
      <dgm:prSet presAssocID="{1E38E255-FAE1-4102-ABF1-A08CA28B5257}" presName="conn2-1" presStyleLbl="parChTrans1D3" presStyleIdx="1" presStyleCnt="7"/>
      <dgm:spPr/>
      <dgm:t>
        <a:bodyPr/>
        <a:lstStyle/>
        <a:p>
          <a:endParaRPr kumimoji="1" lang="ja-JP" altLang="en-US"/>
        </a:p>
      </dgm:t>
    </dgm:pt>
    <dgm:pt modelId="{CDA0F3B5-63FC-4689-BF6E-B88D7FE5D72A}" type="pres">
      <dgm:prSet presAssocID="{1E38E255-FAE1-4102-ABF1-A08CA28B5257}" presName="connTx" presStyleLbl="parChTrans1D3" presStyleIdx="1" presStyleCnt="7"/>
      <dgm:spPr/>
      <dgm:t>
        <a:bodyPr/>
        <a:lstStyle/>
        <a:p>
          <a:endParaRPr kumimoji="1" lang="ja-JP" altLang="en-US"/>
        </a:p>
      </dgm:t>
    </dgm:pt>
    <dgm:pt modelId="{106911CF-B4ED-4379-907B-97D4517BA181}" type="pres">
      <dgm:prSet presAssocID="{0C0E3686-1B01-4A5F-9E9F-9F22349BEA17}" presName="root2" presStyleCnt="0"/>
      <dgm:spPr/>
    </dgm:pt>
    <dgm:pt modelId="{D0871BCA-0A4E-4065-B9D6-B5EDACE383FD}" type="pres">
      <dgm:prSet presAssocID="{0C0E3686-1B01-4A5F-9E9F-9F22349BEA17}" presName="LevelTwoTextNode" presStyleLbl="node3" presStyleIdx="1" presStyleCnt="7" custScaleX="200548" custScaleY="55616" custLinFactNeighborX="-985" custLinFactNeighborY="3862">
        <dgm:presLayoutVars>
          <dgm:chPref val="3"/>
        </dgm:presLayoutVars>
      </dgm:prSet>
      <dgm:spPr/>
      <dgm:t>
        <a:bodyPr/>
        <a:lstStyle/>
        <a:p>
          <a:endParaRPr kumimoji="1" lang="ja-JP" altLang="en-US"/>
        </a:p>
      </dgm:t>
    </dgm:pt>
    <dgm:pt modelId="{2B3EBD7B-CBD4-4A67-81AE-6709087F3E01}" type="pres">
      <dgm:prSet presAssocID="{0C0E3686-1B01-4A5F-9E9F-9F22349BEA17}" presName="level3hierChild" presStyleCnt="0"/>
      <dgm:spPr/>
    </dgm:pt>
    <dgm:pt modelId="{6B98C2CC-9549-425E-A24C-B105A430DA91}" type="pres">
      <dgm:prSet presAssocID="{4C4A8B8C-AAD5-40ED-A229-F4828B609785}" presName="conn2-1" presStyleLbl="parChTrans1D3" presStyleIdx="2" presStyleCnt="7"/>
      <dgm:spPr/>
      <dgm:t>
        <a:bodyPr/>
        <a:lstStyle/>
        <a:p>
          <a:endParaRPr kumimoji="1" lang="ja-JP" altLang="en-US"/>
        </a:p>
      </dgm:t>
    </dgm:pt>
    <dgm:pt modelId="{E5C5857D-06D8-423B-BC5D-B5A24402E546}" type="pres">
      <dgm:prSet presAssocID="{4C4A8B8C-AAD5-40ED-A229-F4828B609785}" presName="connTx" presStyleLbl="parChTrans1D3" presStyleIdx="2" presStyleCnt="7"/>
      <dgm:spPr/>
      <dgm:t>
        <a:bodyPr/>
        <a:lstStyle/>
        <a:p>
          <a:endParaRPr kumimoji="1" lang="ja-JP" altLang="en-US"/>
        </a:p>
      </dgm:t>
    </dgm:pt>
    <dgm:pt modelId="{6AF06901-0F7E-4450-990A-EACF82EE6A54}" type="pres">
      <dgm:prSet presAssocID="{DE48EFB9-97DF-492F-87C9-D40C69940652}" presName="root2" presStyleCnt="0"/>
      <dgm:spPr/>
    </dgm:pt>
    <dgm:pt modelId="{EE10AA6F-CED1-44A0-A518-91EE676930A8}" type="pres">
      <dgm:prSet presAssocID="{DE48EFB9-97DF-492F-87C9-D40C69940652}" presName="LevelTwoTextNode" presStyleLbl="node3" presStyleIdx="2" presStyleCnt="7" custScaleX="200548" custScaleY="58050" custLinFactNeighborX="-985" custLinFactNeighborY="0">
        <dgm:presLayoutVars>
          <dgm:chPref val="3"/>
        </dgm:presLayoutVars>
      </dgm:prSet>
      <dgm:spPr/>
      <dgm:t>
        <a:bodyPr/>
        <a:lstStyle/>
        <a:p>
          <a:endParaRPr kumimoji="1" lang="ja-JP" altLang="en-US"/>
        </a:p>
      </dgm:t>
    </dgm:pt>
    <dgm:pt modelId="{508FCDB7-E1AD-4C7A-A933-B1D3E34E06B8}" type="pres">
      <dgm:prSet presAssocID="{DE48EFB9-97DF-492F-87C9-D40C69940652}" presName="level3hierChild" presStyleCnt="0"/>
      <dgm:spPr/>
    </dgm:pt>
    <dgm:pt modelId="{3462426D-D48D-426E-8A46-1E8CC777EB53}" type="pres">
      <dgm:prSet presAssocID="{8117FDA5-C63D-4151-8504-473C017C0158}" presName="conn2-1" presStyleLbl="parChTrans1D2" presStyleIdx="1" presStyleCnt="3"/>
      <dgm:spPr/>
      <dgm:t>
        <a:bodyPr/>
        <a:lstStyle/>
        <a:p>
          <a:endParaRPr kumimoji="1" lang="ja-JP" altLang="en-US"/>
        </a:p>
      </dgm:t>
    </dgm:pt>
    <dgm:pt modelId="{10207F78-210D-4115-9A1E-D865723B765A}" type="pres">
      <dgm:prSet presAssocID="{8117FDA5-C63D-4151-8504-473C017C0158}" presName="connTx" presStyleLbl="parChTrans1D2" presStyleIdx="1" presStyleCnt="3"/>
      <dgm:spPr/>
      <dgm:t>
        <a:bodyPr/>
        <a:lstStyle/>
        <a:p>
          <a:endParaRPr kumimoji="1" lang="ja-JP" altLang="en-US"/>
        </a:p>
      </dgm:t>
    </dgm:pt>
    <dgm:pt modelId="{0AD7BA1D-6018-4577-8AD3-DB62BDFCD697}" type="pres">
      <dgm:prSet presAssocID="{DD525DD9-911A-4D84-AAB1-9188C12E2109}" presName="root2" presStyleCnt="0"/>
      <dgm:spPr/>
    </dgm:pt>
    <dgm:pt modelId="{950F3406-6A8B-413C-BA24-DA0A6BAA59F8}" type="pres">
      <dgm:prSet presAssocID="{DD525DD9-911A-4D84-AAB1-9188C12E2109}" presName="LevelTwoTextNode" presStyleLbl="node2" presStyleIdx="1" presStyleCnt="3" custLinFactNeighborX="729" custLinFactNeighborY="-19561">
        <dgm:presLayoutVars>
          <dgm:chPref val="3"/>
        </dgm:presLayoutVars>
      </dgm:prSet>
      <dgm:spPr/>
      <dgm:t>
        <a:bodyPr/>
        <a:lstStyle/>
        <a:p>
          <a:endParaRPr kumimoji="1" lang="ja-JP" altLang="en-US"/>
        </a:p>
      </dgm:t>
    </dgm:pt>
    <dgm:pt modelId="{62D069CA-14C1-482C-90F8-C7B1B3B96821}" type="pres">
      <dgm:prSet presAssocID="{DD525DD9-911A-4D84-AAB1-9188C12E2109}" presName="level3hierChild" presStyleCnt="0"/>
      <dgm:spPr/>
    </dgm:pt>
    <dgm:pt modelId="{D76ACC05-51C8-4568-8B24-1EC8012BE4D0}" type="pres">
      <dgm:prSet presAssocID="{646B1184-6AFB-4059-AACB-CD05B7ABF7D1}" presName="conn2-1" presStyleLbl="parChTrans1D3" presStyleIdx="3" presStyleCnt="7"/>
      <dgm:spPr/>
      <dgm:t>
        <a:bodyPr/>
        <a:lstStyle/>
        <a:p>
          <a:endParaRPr kumimoji="1" lang="ja-JP" altLang="en-US"/>
        </a:p>
      </dgm:t>
    </dgm:pt>
    <dgm:pt modelId="{851E1401-9E20-4AFD-A44F-7D956387153D}" type="pres">
      <dgm:prSet presAssocID="{646B1184-6AFB-4059-AACB-CD05B7ABF7D1}" presName="connTx" presStyleLbl="parChTrans1D3" presStyleIdx="3" presStyleCnt="7"/>
      <dgm:spPr/>
      <dgm:t>
        <a:bodyPr/>
        <a:lstStyle/>
        <a:p>
          <a:endParaRPr kumimoji="1" lang="ja-JP" altLang="en-US"/>
        </a:p>
      </dgm:t>
    </dgm:pt>
    <dgm:pt modelId="{2869C53F-91AF-4414-9A48-287F5FE710B7}" type="pres">
      <dgm:prSet presAssocID="{3C31A8A0-F474-4C05-969B-FAFC5ADA08BC}" presName="root2" presStyleCnt="0"/>
      <dgm:spPr/>
    </dgm:pt>
    <dgm:pt modelId="{72A5CCBA-9057-4076-AF4C-FA9C1F1C5A41}" type="pres">
      <dgm:prSet presAssocID="{3C31A8A0-F474-4C05-969B-FAFC5ADA08BC}" presName="LevelTwoTextNode" presStyleLbl="node3" presStyleIdx="3" presStyleCnt="7" custScaleX="200548" custScaleY="70233" custLinFactNeighborX="-985" custLinFactNeighborY="10392">
        <dgm:presLayoutVars>
          <dgm:chPref val="3"/>
        </dgm:presLayoutVars>
      </dgm:prSet>
      <dgm:spPr/>
      <dgm:t>
        <a:bodyPr/>
        <a:lstStyle/>
        <a:p>
          <a:endParaRPr kumimoji="1" lang="ja-JP" altLang="en-US"/>
        </a:p>
      </dgm:t>
    </dgm:pt>
    <dgm:pt modelId="{5EC06462-F6EE-4078-8182-86697C6245E1}" type="pres">
      <dgm:prSet presAssocID="{3C31A8A0-F474-4C05-969B-FAFC5ADA08BC}" presName="level3hierChild" presStyleCnt="0"/>
      <dgm:spPr/>
    </dgm:pt>
    <dgm:pt modelId="{5D4EBA6C-3225-4E11-A961-CF498E014841}" type="pres">
      <dgm:prSet presAssocID="{30FFA007-6EEC-4BD6-BB05-53E7E7F577BE}" presName="conn2-1" presStyleLbl="parChTrans1D3" presStyleIdx="4" presStyleCnt="7"/>
      <dgm:spPr/>
      <dgm:t>
        <a:bodyPr/>
        <a:lstStyle/>
        <a:p>
          <a:endParaRPr kumimoji="1" lang="ja-JP" altLang="en-US"/>
        </a:p>
      </dgm:t>
    </dgm:pt>
    <dgm:pt modelId="{13558F53-B8AE-4C42-8506-5C6390D94768}" type="pres">
      <dgm:prSet presAssocID="{30FFA007-6EEC-4BD6-BB05-53E7E7F577BE}" presName="connTx" presStyleLbl="parChTrans1D3" presStyleIdx="4" presStyleCnt="7"/>
      <dgm:spPr/>
      <dgm:t>
        <a:bodyPr/>
        <a:lstStyle/>
        <a:p>
          <a:endParaRPr kumimoji="1" lang="ja-JP" altLang="en-US"/>
        </a:p>
      </dgm:t>
    </dgm:pt>
    <dgm:pt modelId="{6AADE3DB-3634-43F3-8F4A-FC907B0E074D}" type="pres">
      <dgm:prSet presAssocID="{9E79ADCF-8940-446E-83BE-62C795B746EF}" presName="root2" presStyleCnt="0"/>
      <dgm:spPr/>
    </dgm:pt>
    <dgm:pt modelId="{75A7FEB9-B81D-405E-8F2F-EA85A59BDD16}" type="pres">
      <dgm:prSet presAssocID="{9E79ADCF-8940-446E-83BE-62C795B746EF}" presName="LevelTwoTextNode" presStyleLbl="node3" presStyleIdx="4" presStyleCnt="7" custScaleX="200548" custScaleY="57486" custLinFactNeighborX="-985" custLinFactNeighborY="8601">
        <dgm:presLayoutVars>
          <dgm:chPref val="3"/>
        </dgm:presLayoutVars>
      </dgm:prSet>
      <dgm:spPr/>
      <dgm:t>
        <a:bodyPr/>
        <a:lstStyle/>
        <a:p>
          <a:endParaRPr kumimoji="1" lang="ja-JP" altLang="en-US"/>
        </a:p>
      </dgm:t>
    </dgm:pt>
    <dgm:pt modelId="{8D64AD56-7E9A-4578-8447-634E881072FF}" type="pres">
      <dgm:prSet presAssocID="{9E79ADCF-8940-446E-83BE-62C795B746EF}" presName="level3hierChild" presStyleCnt="0"/>
      <dgm:spPr/>
    </dgm:pt>
    <dgm:pt modelId="{F7C0CDA7-BB39-4A43-A4FE-DB780C356579}" type="pres">
      <dgm:prSet presAssocID="{2F73BFFB-0EA7-4EE4-AF90-140DF483ED6E}" presName="conn2-1" presStyleLbl="parChTrans1D2" presStyleIdx="2" presStyleCnt="3"/>
      <dgm:spPr/>
      <dgm:t>
        <a:bodyPr/>
        <a:lstStyle/>
        <a:p>
          <a:endParaRPr kumimoji="1" lang="ja-JP" altLang="en-US"/>
        </a:p>
      </dgm:t>
    </dgm:pt>
    <dgm:pt modelId="{AD30B33B-D624-4E37-B1C6-CA7E0F4C52C7}" type="pres">
      <dgm:prSet presAssocID="{2F73BFFB-0EA7-4EE4-AF90-140DF483ED6E}" presName="connTx" presStyleLbl="parChTrans1D2" presStyleIdx="2" presStyleCnt="3"/>
      <dgm:spPr/>
      <dgm:t>
        <a:bodyPr/>
        <a:lstStyle/>
        <a:p>
          <a:endParaRPr kumimoji="1" lang="ja-JP" altLang="en-US"/>
        </a:p>
      </dgm:t>
    </dgm:pt>
    <dgm:pt modelId="{90B4E691-DFDB-42AE-90C1-BAA605C95459}" type="pres">
      <dgm:prSet presAssocID="{E951BF19-DF7C-46DE-95B1-4B9BE910FCC3}" presName="root2" presStyleCnt="0"/>
      <dgm:spPr/>
    </dgm:pt>
    <dgm:pt modelId="{BADB5F5A-6223-4F2E-A1ED-EAA8A5C21095}" type="pres">
      <dgm:prSet presAssocID="{E951BF19-DF7C-46DE-95B1-4B9BE910FCC3}" presName="LevelTwoTextNode" presStyleLbl="node2" presStyleIdx="2" presStyleCnt="3">
        <dgm:presLayoutVars>
          <dgm:chPref val="3"/>
        </dgm:presLayoutVars>
      </dgm:prSet>
      <dgm:spPr/>
      <dgm:t>
        <a:bodyPr/>
        <a:lstStyle/>
        <a:p>
          <a:endParaRPr kumimoji="1" lang="ja-JP" altLang="en-US"/>
        </a:p>
      </dgm:t>
    </dgm:pt>
    <dgm:pt modelId="{E023557C-8B87-45CB-B385-7A28855633CF}" type="pres">
      <dgm:prSet presAssocID="{E951BF19-DF7C-46DE-95B1-4B9BE910FCC3}" presName="level3hierChild" presStyleCnt="0"/>
      <dgm:spPr/>
    </dgm:pt>
    <dgm:pt modelId="{0FF69186-59E7-4818-B8C8-3F1BBAB513F5}" type="pres">
      <dgm:prSet presAssocID="{D7D6EF4F-F5DB-4C3F-A5D1-62E2FB88783B}" presName="conn2-1" presStyleLbl="parChTrans1D3" presStyleIdx="5" presStyleCnt="7"/>
      <dgm:spPr/>
      <dgm:t>
        <a:bodyPr/>
        <a:lstStyle/>
        <a:p>
          <a:endParaRPr kumimoji="1" lang="ja-JP" altLang="en-US"/>
        </a:p>
      </dgm:t>
    </dgm:pt>
    <dgm:pt modelId="{AB6962C3-E04E-47EE-9F9D-030831B15CFB}" type="pres">
      <dgm:prSet presAssocID="{D7D6EF4F-F5DB-4C3F-A5D1-62E2FB88783B}" presName="connTx" presStyleLbl="parChTrans1D3" presStyleIdx="5" presStyleCnt="7"/>
      <dgm:spPr/>
      <dgm:t>
        <a:bodyPr/>
        <a:lstStyle/>
        <a:p>
          <a:endParaRPr kumimoji="1" lang="ja-JP" altLang="en-US"/>
        </a:p>
      </dgm:t>
    </dgm:pt>
    <dgm:pt modelId="{28238D47-2112-42A6-91A5-9A4D31184408}" type="pres">
      <dgm:prSet presAssocID="{CB297127-8717-4FD4-836E-B8DB61F5AF2B}" presName="root2" presStyleCnt="0"/>
      <dgm:spPr/>
    </dgm:pt>
    <dgm:pt modelId="{0AEDBB34-0594-4CE2-93DB-F2014B610823}" type="pres">
      <dgm:prSet presAssocID="{CB297127-8717-4FD4-836E-B8DB61F5AF2B}" presName="LevelTwoTextNode" presStyleLbl="node3" presStyleIdx="5" presStyleCnt="7" custScaleX="202932" custScaleY="51112" custLinFactNeighborX="-985" custLinFactNeighborY="19557">
        <dgm:presLayoutVars>
          <dgm:chPref val="3"/>
        </dgm:presLayoutVars>
      </dgm:prSet>
      <dgm:spPr/>
      <dgm:t>
        <a:bodyPr/>
        <a:lstStyle/>
        <a:p>
          <a:endParaRPr kumimoji="1" lang="ja-JP" altLang="en-US"/>
        </a:p>
      </dgm:t>
    </dgm:pt>
    <dgm:pt modelId="{A4108E22-03CA-4DDE-8CCD-9388E12018FA}" type="pres">
      <dgm:prSet presAssocID="{CB297127-8717-4FD4-836E-B8DB61F5AF2B}" presName="level3hierChild" presStyleCnt="0"/>
      <dgm:spPr/>
    </dgm:pt>
    <dgm:pt modelId="{0FCF05DA-7097-430C-A5AA-C1584704AAAC}" type="pres">
      <dgm:prSet presAssocID="{0D7884E7-3C51-4CF3-BF98-1B242D2D0393}" presName="conn2-1" presStyleLbl="parChTrans1D3" presStyleIdx="6" presStyleCnt="7"/>
      <dgm:spPr/>
      <dgm:t>
        <a:bodyPr/>
        <a:lstStyle/>
        <a:p>
          <a:endParaRPr kumimoji="1" lang="ja-JP" altLang="en-US"/>
        </a:p>
      </dgm:t>
    </dgm:pt>
    <dgm:pt modelId="{32AF868F-6B31-412B-A59C-B46C2132751B}" type="pres">
      <dgm:prSet presAssocID="{0D7884E7-3C51-4CF3-BF98-1B242D2D0393}" presName="connTx" presStyleLbl="parChTrans1D3" presStyleIdx="6" presStyleCnt="7"/>
      <dgm:spPr/>
      <dgm:t>
        <a:bodyPr/>
        <a:lstStyle/>
        <a:p>
          <a:endParaRPr kumimoji="1" lang="ja-JP" altLang="en-US"/>
        </a:p>
      </dgm:t>
    </dgm:pt>
    <dgm:pt modelId="{9B574B97-0269-4547-BF0E-C0A023B9F28E}" type="pres">
      <dgm:prSet presAssocID="{81206807-E53C-49D8-93AE-F9BAAA98FDA6}" presName="root2" presStyleCnt="0"/>
      <dgm:spPr/>
    </dgm:pt>
    <dgm:pt modelId="{2C96F396-1FAF-4B44-96D4-A3F1A4357A97}" type="pres">
      <dgm:prSet presAssocID="{81206807-E53C-49D8-93AE-F9BAAA98FDA6}" presName="LevelTwoTextNode" presStyleLbl="node3" presStyleIdx="6" presStyleCnt="7" custScaleX="202932" custScaleY="64188" custLinFactNeighborX="-985" custLinFactNeighborY="20198">
        <dgm:presLayoutVars>
          <dgm:chPref val="3"/>
        </dgm:presLayoutVars>
      </dgm:prSet>
      <dgm:spPr/>
      <dgm:t>
        <a:bodyPr/>
        <a:lstStyle/>
        <a:p>
          <a:endParaRPr kumimoji="1" lang="ja-JP" altLang="en-US"/>
        </a:p>
      </dgm:t>
    </dgm:pt>
    <dgm:pt modelId="{15E99143-B942-4320-B2A7-1972FF4EB274}" type="pres">
      <dgm:prSet presAssocID="{81206807-E53C-49D8-93AE-F9BAAA98FDA6}" presName="level3hierChild" presStyleCnt="0"/>
      <dgm:spPr/>
    </dgm:pt>
    <dgm:pt modelId="{15B934DF-A28B-4CFB-9274-5D9DA31BB0B7}" type="pres">
      <dgm:prSet presAssocID="{CFB8E7F1-1614-47B8-9426-A7B2C9C6DDBC}" presName="root1" presStyleCnt="0"/>
      <dgm:spPr/>
    </dgm:pt>
    <dgm:pt modelId="{7A41462B-9678-404B-A177-CDD16D68AFEA}" type="pres">
      <dgm:prSet presAssocID="{CFB8E7F1-1614-47B8-9426-A7B2C9C6DDBC}" presName="LevelOneTextNode" presStyleLbl="node0" presStyleIdx="1" presStyleCnt="2" custFlipHor="1" custScaleX="42007" custScaleY="55401" custLinFactX="200000" custLinFactY="-191703" custLinFactNeighborX="204178" custLinFactNeighborY="-200000">
        <dgm:presLayoutVars>
          <dgm:chPref val="3"/>
        </dgm:presLayoutVars>
      </dgm:prSet>
      <dgm:spPr/>
      <dgm:t>
        <a:bodyPr/>
        <a:lstStyle/>
        <a:p>
          <a:endParaRPr kumimoji="1" lang="ja-JP" altLang="en-US"/>
        </a:p>
      </dgm:t>
    </dgm:pt>
    <dgm:pt modelId="{97CF4161-E686-445F-8DE1-4A0170B6F570}" type="pres">
      <dgm:prSet presAssocID="{CFB8E7F1-1614-47B8-9426-A7B2C9C6DDBC}" presName="level2hierChild" presStyleCnt="0"/>
      <dgm:spPr/>
    </dgm:pt>
  </dgm:ptLst>
  <dgm:cxnLst>
    <dgm:cxn modelId="{2CD70D8C-C937-494B-97FB-1CEF1BF9748F}" type="presOf" srcId="{81206807-E53C-49D8-93AE-F9BAAA98FDA6}" destId="{2C96F396-1FAF-4B44-96D4-A3F1A4357A97}" srcOrd="0" destOrd="0" presId="urn:microsoft.com/office/officeart/2005/8/layout/hierarchy2"/>
    <dgm:cxn modelId="{8E5CD3F1-A5C6-4210-A11C-01984989326D}" type="presOf" srcId="{30FFA007-6EEC-4BD6-BB05-53E7E7F577BE}" destId="{5D4EBA6C-3225-4E11-A961-CF498E014841}" srcOrd="0" destOrd="0" presId="urn:microsoft.com/office/officeart/2005/8/layout/hierarchy2"/>
    <dgm:cxn modelId="{79A9511E-8F4F-4DD5-AA3A-FEBC7729C0C3}" srcId="{A5745F68-2531-4C2D-8956-EABA18CFCFC4}" destId="{0C0E3686-1B01-4A5F-9E9F-9F22349BEA17}" srcOrd="1" destOrd="0" parTransId="{1E38E255-FAE1-4102-ABF1-A08CA28B5257}" sibTransId="{38088718-93E6-451D-A326-FA266CED11AF}"/>
    <dgm:cxn modelId="{6778913D-0DA5-453C-9459-B708FC51AE81}" type="presOf" srcId="{1E38E255-FAE1-4102-ABF1-A08CA28B5257}" destId="{CDA0F3B5-63FC-4689-BF6E-B88D7FE5D72A}" srcOrd="1" destOrd="0" presId="urn:microsoft.com/office/officeart/2005/8/layout/hierarchy2"/>
    <dgm:cxn modelId="{79CCE874-0AB2-452A-889B-70FF7B78FD12}" type="presOf" srcId="{4C4A8B8C-AAD5-40ED-A229-F4828B609785}" destId="{6B98C2CC-9549-425E-A24C-B105A430DA91}" srcOrd="0" destOrd="0" presId="urn:microsoft.com/office/officeart/2005/8/layout/hierarchy2"/>
    <dgm:cxn modelId="{EEB63DBE-5F7B-4708-B270-A7F69A12307B}" type="presOf" srcId="{0D7884E7-3C51-4CF3-BF98-1B242D2D0393}" destId="{0FCF05DA-7097-430C-A5AA-C1584704AAAC}" srcOrd="0" destOrd="0" presId="urn:microsoft.com/office/officeart/2005/8/layout/hierarchy2"/>
    <dgm:cxn modelId="{0DA70E9F-F3F1-4CF1-81CE-6EDE36E994F0}" type="presOf" srcId="{2F73BFFB-0EA7-4EE4-AF90-140DF483ED6E}" destId="{F7C0CDA7-BB39-4A43-A4FE-DB780C356579}" srcOrd="0" destOrd="0" presId="urn:microsoft.com/office/officeart/2005/8/layout/hierarchy2"/>
    <dgm:cxn modelId="{5975AC17-237A-4EC8-9FBA-8F0B295A178D}" type="presOf" srcId="{BCFEA5C5-32C3-4213-9C78-21C03BE0D950}" destId="{CB82F2E6-38D9-4A3D-B7DC-6C29C1748499}" srcOrd="0" destOrd="0" presId="urn:microsoft.com/office/officeart/2005/8/layout/hierarchy2"/>
    <dgm:cxn modelId="{81BF9393-2B38-458B-9B7C-428C2DC184CE}" srcId="{06EB95B8-9E8B-4566-AA70-EFB8E81228B9}" destId="{CFB8E7F1-1614-47B8-9426-A7B2C9C6DDBC}" srcOrd="1" destOrd="0" parTransId="{ACD03B9C-6B95-481F-913D-08991BF5746F}" sibTransId="{1F8A3C70-FD16-42E6-9877-F7664B392A7C}"/>
    <dgm:cxn modelId="{65433E68-AE0F-4CF0-8970-A7C2FF6134BC}" type="presOf" srcId="{A5745F68-2531-4C2D-8956-EABA18CFCFC4}" destId="{109054D5-0E11-4C9C-B7A4-2B3013208B2C}" srcOrd="0" destOrd="0" presId="urn:microsoft.com/office/officeart/2005/8/layout/hierarchy2"/>
    <dgm:cxn modelId="{C8274686-2721-4493-B805-0BFE18EEE905}" type="presOf" srcId="{2F73BFFB-0EA7-4EE4-AF90-140DF483ED6E}" destId="{AD30B33B-D624-4E37-B1C6-CA7E0F4C52C7}" srcOrd="1" destOrd="0" presId="urn:microsoft.com/office/officeart/2005/8/layout/hierarchy2"/>
    <dgm:cxn modelId="{4852574E-9E3F-471A-8F52-9859FF30165B}" srcId="{E951BF19-DF7C-46DE-95B1-4B9BE910FCC3}" destId="{CB297127-8717-4FD4-836E-B8DB61F5AF2B}" srcOrd="0" destOrd="0" parTransId="{D7D6EF4F-F5DB-4C3F-A5D1-62E2FB88783B}" sibTransId="{35FE341A-DB7D-4160-8690-739FA000AECC}"/>
    <dgm:cxn modelId="{B9F7FD71-7D2E-4801-A996-218477B2D78F}" type="presOf" srcId="{0C0E3686-1B01-4A5F-9E9F-9F22349BEA17}" destId="{D0871BCA-0A4E-4065-B9D6-B5EDACE383FD}" srcOrd="0" destOrd="0" presId="urn:microsoft.com/office/officeart/2005/8/layout/hierarchy2"/>
    <dgm:cxn modelId="{09B81988-9F77-47C6-9683-416F5DFE17DA}" srcId="{DD525DD9-911A-4D84-AAB1-9188C12E2109}" destId="{9E79ADCF-8940-446E-83BE-62C795B746EF}" srcOrd="1" destOrd="0" parTransId="{30FFA007-6EEC-4BD6-BB05-53E7E7F577BE}" sibTransId="{23303ECB-F99F-419E-842E-5EA387C4978F}"/>
    <dgm:cxn modelId="{EAA276FB-CE03-403E-8219-73EF4F915B57}" type="presOf" srcId="{E951BF19-DF7C-46DE-95B1-4B9BE910FCC3}" destId="{BADB5F5A-6223-4F2E-A1ED-EAA8A5C21095}" srcOrd="0" destOrd="0" presId="urn:microsoft.com/office/officeart/2005/8/layout/hierarchy2"/>
    <dgm:cxn modelId="{12AF50C7-0814-4C3B-8254-7C0C02426A68}" srcId="{DD525DD9-911A-4D84-AAB1-9188C12E2109}" destId="{3C31A8A0-F474-4C05-969B-FAFC5ADA08BC}" srcOrd="0" destOrd="0" parTransId="{646B1184-6AFB-4059-AACB-CD05B7ABF7D1}" sibTransId="{499361BB-EC8B-4B74-A7FE-062E071A39FC}"/>
    <dgm:cxn modelId="{58A41518-D96F-46D4-BF3B-32C7DE81978A}" type="presOf" srcId="{96F7FFE7-D37C-43F2-8AF9-81A8066F4FCA}" destId="{E4965969-D5F7-49DA-B520-AC68060E3F9A}" srcOrd="0" destOrd="0" presId="urn:microsoft.com/office/officeart/2005/8/layout/hierarchy2"/>
    <dgm:cxn modelId="{0FC047EE-0F4B-4CA2-8C48-4F0EFC983D3D}" type="presOf" srcId="{4C4A8B8C-AAD5-40ED-A229-F4828B609785}" destId="{E5C5857D-06D8-423B-BC5D-B5A24402E546}" srcOrd="1" destOrd="0" presId="urn:microsoft.com/office/officeart/2005/8/layout/hierarchy2"/>
    <dgm:cxn modelId="{92A7D0E1-19E0-49FD-B039-052EDAEE4870}" type="presOf" srcId="{96F7FFE7-D37C-43F2-8AF9-81A8066F4FCA}" destId="{4FD2847D-B865-4B91-88C2-F03A1B230D45}" srcOrd="1" destOrd="0" presId="urn:microsoft.com/office/officeart/2005/8/layout/hierarchy2"/>
    <dgm:cxn modelId="{56941360-8224-4717-BA04-C127BB6E9369}" type="presOf" srcId="{646B1184-6AFB-4059-AACB-CD05B7ABF7D1}" destId="{851E1401-9E20-4AFD-A44F-7D956387153D}" srcOrd="1" destOrd="0" presId="urn:microsoft.com/office/officeart/2005/8/layout/hierarchy2"/>
    <dgm:cxn modelId="{ED405034-E68F-4759-B077-6ABB5E37CF0C}" type="presOf" srcId="{D7D6EF4F-F5DB-4C3F-A5D1-62E2FB88783B}" destId="{0FF69186-59E7-4818-B8C8-3F1BBAB513F5}" srcOrd="0" destOrd="0" presId="urn:microsoft.com/office/officeart/2005/8/layout/hierarchy2"/>
    <dgm:cxn modelId="{75CFB5A8-C297-4BF4-A091-034CEBB9323F}" type="presOf" srcId="{9E79ADCF-8940-446E-83BE-62C795B746EF}" destId="{75A7FEB9-B81D-405E-8F2F-EA85A59BDD16}" srcOrd="0" destOrd="0" presId="urn:microsoft.com/office/officeart/2005/8/layout/hierarchy2"/>
    <dgm:cxn modelId="{FA70AD98-E848-4C75-95D4-C0CC737D77E6}" srcId="{A5745F68-2531-4C2D-8956-EABA18CFCFC4}" destId="{DE48EFB9-97DF-492F-87C9-D40C69940652}" srcOrd="2" destOrd="0" parTransId="{4C4A8B8C-AAD5-40ED-A229-F4828B609785}" sibTransId="{817034DB-1DC3-49D0-A8AF-1376467F856A}"/>
    <dgm:cxn modelId="{363F2EF2-0965-4D8A-85DF-BDDD74D8963A}" type="presOf" srcId="{0D7884E7-3C51-4CF3-BF98-1B242D2D0393}" destId="{32AF868F-6B31-412B-A59C-B46C2132751B}" srcOrd="1" destOrd="0" presId="urn:microsoft.com/office/officeart/2005/8/layout/hierarchy2"/>
    <dgm:cxn modelId="{6C65EEE4-005A-4F7C-AD3C-FE16E92943C4}" type="presOf" srcId="{CFB8E7F1-1614-47B8-9426-A7B2C9C6DDBC}" destId="{7A41462B-9678-404B-A177-CDD16D68AFEA}" srcOrd="0" destOrd="0" presId="urn:microsoft.com/office/officeart/2005/8/layout/hierarchy2"/>
    <dgm:cxn modelId="{A9692FDB-B55E-4D29-896F-7A89342AD247}" srcId="{A5745F68-2531-4C2D-8956-EABA18CFCFC4}" destId="{A1E02C4F-E98F-45F4-A95B-80F5F456CB98}" srcOrd="0" destOrd="0" parTransId="{96F7FFE7-D37C-43F2-8AF9-81A8066F4FCA}" sibTransId="{C7E0C030-18F8-4132-B920-C082AC1820E6}"/>
    <dgm:cxn modelId="{2E08F5A9-CD9E-49A6-892A-B203A9759B27}" type="presOf" srcId="{06EB95B8-9E8B-4566-AA70-EFB8E81228B9}" destId="{DBF31800-4D6D-4BDA-98B1-966829B451C8}" srcOrd="0" destOrd="0" presId="urn:microsoft.com/office/officeart/2005/8/layout/hierarchy2"/>
    <dgm:cxn modelId="{2762E4E6-C2B5-4756-A178-A5A2DB28F505}" type="presOf" srcId="{8117FDA5-C63D-4151-8504-473C017C0158}" destId="{10207F78-210D-4115-9A1E-D865723B765A}" srcOrd="1" destOrd="0" presId="urn:microsoft.com/office/officeart/2005/8/layout/hierarchy2"/>
    <dgm:cxn modelId="{079E3623-748D-46C8-B43B-A0CF0F36AC61}" type="presOf" srcId="{DE48EFB9-97DF-492F-87C9-D40C69940652}" destId="{EE10AA6F-CED1-44A0-A518-91EE676930A8}" srcOrd="0" destOrd="0" presId="urn:microsoft.com/office/officeart/2005/8/layout/hierarchy2"/>
    <dgm:cxn modelId="{CEA5DB66-34A3-4BB0-85A1-BAB6701F358E}" type="presOf" srcId="{D7D6EF4F-F5DB-4C3F-A5D1-62E2FB88783B}" destId="{AB6962C3-E04E-47EE-9F9D-030831B15CFB}" srcOrd="1" destOrd="0" presId="urn:microsoft.com/office/officeart/2005/8/layout/hierarchy2"/>
    <dgm:cxn modelId="{E0C54E29-070A-4130-BBBE-64C3A418A1D6}" srcId="{06EB95B8-9E8B-4566-AA70-EFB8E81228B9}" destId="{BCFEA5C5-32C3-4213-9C78-21C03BE0D950}" srcOrd="0" destOrd="0" parTransId="{E6B0159A-91BE-4FE6-AEE7-C2C4C8E1D0B8}" sibTransId="{218E62CB-D6C8-4F29-9BAE-A90CB7438C26}"/>
    <dgm:cxn modelId="{6FED12F8-96E1-4FB4-9AF0-AF8B00C6781E}" type="presOf" srcId="{1E38E255-FAE1-4102-ABF1-A08CA28B5257}" destId="{3FC13BF0-DDF4-4DE2-A827-982021BAE5C5}" srcOrd="0" destOrd="0" presId="urn:microsoft.com/office/officeart/2005/8/layout/hierarchy2"/>
    <dgm:cxn modelId="{676BC3D5-D944-440A-9EC9-230B983B14CC}" type="presOf" srcId="{A1E02C4F-E98F-45F4-A95B-80F5F456CB98}" destId="{F4501931-26D4-4744-A64D-FFD93F2142E5}" srcOrd="0" destOrd="0" presId="urn:microsoft.com/office/officeart/2005/8/layout/hierarchy2"/>
    <dgm:cxn modelId="{DB94E168-1EFE-467B-96D0-70FA36054A5F}" type="presOf" srcId="{DD525DD9-911A-4D84-AAB1-9188C12E2109}" destId="{950F3406-6A8B-413C-BA24-DA0A6BAA59F8}" srcOrd="0" destOrd="0" presId="urn:microsoft.com/office/officeart/2005/8/layout/hierarchy2"/>
    <dgm:cxn modelId="{D07AC287-0B6D-4B4B-8FA7-1F11CCC1DEFD}" type="presOf" srcId="{9571B891-62E2-469C-AE02-A08634804AE6}" destId="{8364D454-F7CD-48E6-8830-A527E0853C17}" srcOrd="1" destOrd="0" presId="urn:microsoft.com/office/officeart/2005/8/layout/hierarchy2"/>
    <dgm:cxn modelId="{855FB7B7-1A3A-407B-81A3-5CCD934762F5}" type="presOf" srcId="{9571B891-62E2-469C-AE02-A08634804AE6}" destId="{6C0879DA-F359-4829-8BF6-8574957882A0}" srcOrd="0" destOrd="0" presId="urn:microsoft.com/office/officeart/2005/8/layout/hierarchy2"/>
    <dgm:cxn modelId="{CE5DC173-7742-45E2-A9C8-351FA933B0D4}" srcId="{BCFEA5C5-32C3-4213-9C78-21C03BE0D950}" destId="{DD525DD9-911A-4D84-AAB1-9188C12E2109}" srcOrd="1" destOrd="0" parTransId="{8117FDA5-C63D-4151-8504-473C017C0158}" sibTransId="{21BC2A82-7B12-43FD-8A5B-6ADD9954FA38}"/>
    <dgm:cxn modelId="{C5CCEC8C-72D6-4772-B283-2FCAFCB193C8}" type="presOf" srcId="{8117FDA5-C63D-4151-8504-473C017C0158}" destId="{3462426D-D48D-426E-8A46-1E8CC777EB53}" srcOrd="0" destOrd="0" presId="urn:microsoft.com/office/officeart/2005/8/layout/hierarchy2"/>
    <dgm:cxn modelId="{C594F5D5-D318-4B66-A2AC-5CEB5A39F6D1}" type="presOf" srcId="{CB297127-8717-4FD4-836E-B8DB61F5AF2B}" destId="{0AEDBB34-0594-4CE2-93DB-F2014B610823}" srcOrd="0" destOrd="0" presId="urn:microsoft.com/office/officeart/2005/8/layout/hierarchy2"/>
    <dgm:cxn modelId="{2B09333E-3157-4F9B-AFB0-7CB99F285DEF}" type="presOf" srcId="{646B1184-6AFB-4059-AACB-CD05B7ABF7D1}" destId="{D76ACC05-51C8-4568-8B24-1EC8012BE4D0}" srcOrd="0" destOrd="0" presId="urn:microsoft.com/office/officeart/2005/8/layout/hierarchy2"/>
    <dgm:cxn modelId="{F4D25B44-9825-457D-8DD5-D8AFE628AFDD}" srcId="{BCFEA5C5-32C3-4213-9C78-21C03BE0D950}" destId="{E951BF19-DF7C-46DE-95B1-4B9BE910FCC3}" srcOrd="2" destOrd="0" parTransId="{2F73BFFB-0EA7-4EE4-AF90-140DF483ED6E}" sibTransId="{BC980C78-2DF1-410D-BE85-DB36E655C073}"/>
    <dgm:cxn modelId="{F85136CF-7806-4C2E-AC52-A769DBA9BE40}" type="presOf" srcId="{3C31A8A0-F474-4C05-969B-FAFC5ADA08BC}" destId="{72A5CCBA-9057-4076-AF4C-FA9C1F1C5A41}" srcOrd="0" destOrd="0" presId="urn:microsoft.com/office/officeart/2005/8/layout/hierarchy2"/>
    <dgm:cxn modelId="{CF804CE1-0984-4AC7-BE3B-FD405EAE8851}" type="presOf" srcId="{30FFA007-6EEC-4BD6-BB05-53E7E7F577BE}" destId="{13558F53-B8AE-4C42-8506-5C6390D94768}" srcOrd="1" destOrd="0" presId="urn:microsoft.com/office/officeart/2005/8/layout/hierarchy2"/>
    <dgm:cxn modelId="{26A2251E-C0BE-499E-B787-AE0BF5C96B46}" srcId="{E951BF19-DF7C-46DE-95B1-4B9BE910FCC3}" destId="{81206807-E53C-49D8-93AE-F9BAAA98FDA6}" srcOrd="1" destOrd="0" parTransId="{0D7884E7-3C51-4CF3-BF98-1B242D2D0393}" sibTransId="{276D6B33-F308-419F-99A7-BFC932C77F11}"/>
    <dgm:cxn modelId="{EA82D4CE-50FF-4FFA-A70C-76E6B099DF5B}" srcId="{BCFEA5C5-32C3-4213-9C78-21C03BE0D950}" destId="{A5745F68-2531-4C2D-8956-EABA18CFCFC4}" srcOrd="0" destOrd="0" parTransId="{9571B891-62E2-469C-AE02-A08634804AE6}" sibTransId="{A87F244F-B097-48C7-8AFC-A3A3F598F6C8}"/>
    <dgm:cxn modelId="{8F043C1F-91E2-4960-8EEC-FD3E11D85B45}" type="presParOf" srcId="{DBF31800-4D6D-4BDA-98B1-966829B451C8}" destId="{C89B45C3-B73A-404C-BE39-1EB72E671FFC}" srcOrd="0" destOrd="0" presId="urn:microsoft.com/office/officeart/2005/8/layout/hierarchy2"/>
    <dgm:cxn modelId="{857777EE-6BD8-4895-9040-EB9F020730E8}" type="presParOf" srcId="{C89B45C3-B73A-404C-BE39-1EB72E671FFC}" destId="{CB82F2E6-38D9-4A3D-B7DC-6C29C1748499}" srcOrd="0" destOrd="0" presId="urn:microsoft.com/office/officeart/2005/8/layout/hierarchy2"/>
    <dgm:cxn modelId="{7DEB754A-BA0B-45C7-B191-C683531098AB}" type="presParOf" srcId="{C89B45C3-B73A-404C-BE39-1EB72E671FFC}" destId="{99050379-0652-4BCE-97A1-0BEFF4181203}" srcOrd="1" destOrd="0" presId="urn:microsoft.com/office/officeart/2005/8/layout/hierarchy2"/>
    <dgm:cxn modelId="{6CBB530F-A31E-4008-91D4-FA8338AB8D89}" type="presParOf" srcId="{99050379-0652-4BCE-97A1-0BEFF4181203}" destId="{6C0879DA-F359-4829-8BF6-8574957882A0}" srcOrd="0" destOrd="0" presId="urn:microsoft.com/office/officeart/2005/8/layout/hierarchy2"/>
    <dgm:cxn modelId="{9F3BCD16-F975-43C1-80C0-0CD78EAB7681}" type="presParOf" srcId="{6C0879DA-F359-4829-8BF6-8574957882A0}" destId="{8364D454-F7CD-48E6-8830-A527E0853C17}" srcOrd="0" destOrd="0" presId="urn:microsoft.com/office/officeart/2005/8/layout/hierarchy2"/>
    <dgm:cxn modelId="{FB1DD983-10D4-4E72-BE40-9E701DEBF2D8}" type="presParOf" srcId="{99050379-0652-4BCE-97A1-0BEFF4181203}" destId="{C59A589F-B5B5-477A-893B-08AF66E146E1}" srcOrd="1" destOrd="0" presId="urn:microsoft.com/office/officeart/2005/8/layout/hierarchy2"/>
    <dgm:cxn modelId="{9437E85B-2CAA-4F70-9EB9-72F654A947C9}" type="presParOf" srcId="{C59A589F-B5B5-477A-893B-08AF66E146E1}" destId="{109054D5-0E11-4C9C-B7A4-2B3013208B2C}" srcOrd="0" destOrd="0" presId="urn:microsoft.com/office/officeart/2005/8/layout/hierarchy2"/>
    <dgm:cxn modelId="{7A1CFD2A-8A6E-4AA6-9EA7-64BDDEF9AB71}" type="presParOf" srcId="{C59A589F-B5B5-477A-893B-08AF66E146E1}" destId="{4B4DC885-4902-4A9C-A328-7482B616A48C}" srcOrd="1" destOrd="0" presId="urn:microsoft.com/office/officeart/2005/8/layout/hierarchy2"/>
    <dgm:cxn modelId="{1262AC01-C367-4D28-A814-622540402F7F}" type="presParOf" srcId="{4B4DC885-4902-4A9C-A328-7482B616A48C}" destId="{E4965969-D5F7-49DA-B520-AC68060E3F9A}" srcOrd="0" destOrd="0" presId="urn:microsoft.com/office/officeart/2005/8/layout/hierarchy2"/>
    <dgm:cxn modelId="{F64622B9-E776-4B4A-83D1-92465A2D0E9B}" type="presParOf" srcId="{E4965969-D5F7-49DA-B520-AC68060E3F9A}" destId="{4FD2847D-B865-4B91-88C2-F03A1B230D45}" srcOrd="0" destOrd="0" presId="urn:microsoft.com/office/officeart/2005/8/layout/hierarchy2"/>
    <dgm:cxn modelId="{7B08976B-9CD7-4AF1-97B2-775212898F69}" type="presParOf" srcId="{4B4DC885-4902-4A9C-A328-7482B616A48C}" destId="{2DBE1C4B-A3EB-4C21-922A-69131F77F40E}" srcOrd="1" destOrd="0" presId="urn:microsoft.com/office/officeart/2005/8/layout/hierarchy2"/>
    <dgm:cxn modelId="{58AA3F99-2227-4D00-996A-FFF92FD2920C}" type="presParOf" srcId="{2DBE1C4B-A3EB-4C21-922A-69131F77F40E}" destId="{F4501931-26D4-4744-A64D-FFD93F2142E5}" srcOrd="0" destOrd="0" presId="urn:microsoft.com/office/officeart/2005/8/layout/hierarchy2"/>
    <dgm:cxn modelId="{6AEE04C0-0F43-4628-8D10-42B693D5F2C2}" type="presParOf" srcId="{2DBE1C4B-A3EB-4C21-922A-69131F77F40E}" destId="{2A945097-7B5C-409C-BAF7-10252E62DFCE}" srcOrd="1" destOrd="0" presId="urn:microsoft.com/office/officeart/2005/8/layout/hierarchy2"/>
    <dgm:cxn modelId="{EEDC905B-2568-464E-9F77-3D6B40DEF95E}" type="presParOf" srcId="{4B4DC885-4902-4A9C-A328-7482B616A48C}" destId="{3FC13BF0-DDF4-4DE2-A827-982021BAE5C5}" srcOrd="2" destOrd="0" presId="urn:microsoft.com/office/officeart/2005/8/layout/hierarchy2"/>
    <dgm:cxn modelId="{F14686AB-3979-49CB-A5F8-71BE1030FA3F}" type="presParOf" srcId="{3FC13BF0-DDF4-4DE2-A827-982021BAE5C5}" destId="{CDA0F3B5-63FC-4689-BF6E-B88D7FE5D72A}" srcOrd="0" destOrd="0" presId="urn:microsoft.com/office/officeart/2005/8/layout/hierarchy2"/>
    <dgm:cxn modelId="{9FBAF575-A624-4D1C-8EDF-673049869D6A}" type="presParOf" srcId="{4B4DC885-4902-4A9C-A328-7482B616A48C}" destId="{106911CF-B4ED-4379-907B-97D4517BA181}" srcOrd="3" destOrd="0" presId="urn:microsoft.com/office/officeart/2005/8/layout/hierarchy2"/>
    <dgm:cxn modelId="{98557D15-989B-463E-A14B-42231E9FA4B1}" type="presParOf" srcId="{106911CF-B4ED-4379-907B-97D4517BA181}" destId="{D0871BCA-0A4E-4065-B9D6-B5EDACE383FD}" srcOrd="0" destOrd="0" presId="urn:microsoft.com/office/officeart/2005/8/layout/hierarchy2"/>
    <dgm:cxn modelId="{7E306895-77AD-453C-960E-02C00F563D4C}" type="presParOf" srcId="{106911CF-B4ED-4379-907B-97D4517BA181}" destId="{2B3EBD7B-CBD4-4A67-81AE-6709087F3E01}" srcOrd="1" destOrd="0" presId="urn:microsoft.com/office/officeart/2005/8/layout/hierarchy2"/>
    <dgm:cxn modelId="{3A6EA8F3-7AC4-4AC8-A363-27F8B52BD552}" type="presParOf" srcId="{4B4DC885-4902-4A9C-A328-7482B616A48C}" destId="{6B98C2CC-9549-425E-A24C-B105A430DA91}" srcOrd="4" destOrd="0" presId="urn:microsoft.com/office/officeart/2005/8/layout/hierarchy2"/>
    <dgm:cxn modelId="{A33AE7BD-5B98-4BF2-B595-14AC48B5C318}" type="presParOf" srcId="{6B98C2CC-9549-425E-A24C-B105A430DA91}" destId="{E5C5857D-06D8-423B-BC5D-B5A24402E546}" srcOrd="0" destOrd="0" presId="urn:microsoft.com/office/officeart/2005/8/layout/hierarchy2"/>
    <dgm:cxn modelId="{57DA7069-4D22-46D6-B404-A041D10B3617}" type="presParOf" srcId="{4B4DC885-4902-4A9C-A328-7482B616A48C}" destId="{6AF06901-0F7E-4450-990A-EACF82EE6A54}" srcOrd="5" destOrd="0" presId="urn:microsoft.com/office/officeart/2005/8/layout/hierarchy2"/>
    <dgm:cxn modelId="{06BDF69C-2371-4056-80A1-FABB4BEE46C7}" type="presParOf" srcId="{6AF06901-0F7E-4450-990A-EACF82EE6A54}" destId="{EE10AA6F-CED1-44A0-A518-91EE676930A8}" srcOrd="0" destOrd="0" presId="urn:microsoft.com/office/officeart/2005/8/layout/hierarchy2"/>
    <dgm:cxn modelId="{A30AB126-697B-40BB-B95F-DE6F7B1B5DCA}" type="presParOf" srcId="{6AF06901-0F7E-4450-990A-EACF82EE6A54}" destId="{508FCDB7-E1AD-4C7A-A933-B1D3E34E06B8}" srcOrd="1" destOrd="0" presId="urn:microsoft.com/office/officeart/2005/8/layout/hierarchy2"/>
    <dgm:cxn modelId="{814B5133-B505-4245-A0F4-E140E35A1F3C}" type="presParOf" srcId="{99050379-0652-4BCE-97A1-0BEFF4181203}" destId="{3462426D-D48D-426E-8A46-1E8CC777EB53}" srcOrd="2" destOrd="0" presId="urn:microsoft.com/office/officeart/2005/8/layout/hierarchy2"/>
    <dgm:cxn modelId="{DB3C283F-EB8D-466A-8BBD-E57E0FD1D9CE}" type="presParOf" srcId="{3462426D-D48D-426E-8A46-1E8CC777EB53}" destId="{10207F78-210D-4115-9A1E-D865723B765A}" srcOrd="0" destOrd="0" presId="urn:microsoft.com/office/officeart/2005/8/layout/hierarchy2"/>
    <dgm:cxn modelId="{54BE643A-49DE-4ED8-9F83-8B5EA86E45A4}" type="presParOf" srcId="{99050379-0652-4BCE-97A1-0BEFF4181203}" destId="{0AD7BA1D-6018-4577-8AD3-DB62BDFCD697}" srcOrd="3" destOrd="0" presId="urn:microsoft.com/office/officeart/2005/8/layout/hierarchy2"/>
    <dgm:cxn modelId="{1DB08579-A6DC-434E-94D2-481B3FB23FE5}" type="presParOf" srcId="{0AD7BA1D-6018-4577-8AD3-DB62BDFCD697}" destId="{950F3406-6A8B-413C-BA24-DA0A6BAA59F8}" srcOrd="0" destOrd="0" presId="urn:microsoft.com/office/officeart/2005/8/layout/hierarchy2"/>
    <dgm:cxn modelId="{294B34A2-8E17-4309-BA43-743F2C3E8A48}" type="presParOf" srcId="{0AD7BA1D-6018-4577-8AD3-DB62BDFCD697}" destId="{62D069CA-14C1-482C-90F8-C7B1B3B96821}" srcOrd="1" destOrd="0" presId="urn:microsoft.com/office/officeart/2005/8/layout/hierarchy2"/>
    <dgm:cxn modelId="{610EA8DE-BCFA-4875-9820-40FE3548D4B4}" type="presParOf" srcId="{62D069CA-14C1-482C-90F8-C7B1B3B96821}" destId="{D76ACC05-51C8-4568-8B24-1EC8012BE4D0}" srcOrd="0" destOrd="0" presId="urn:microsoft.com/office/officeart/2005/8/layout/hierarchy2"/>
    <dgm:cxn modelId="{175A6150-A126-4663-A61E-583C5DCAD247}" type="presParOf" srcId="{D76ACC05-51C8-4568-8B24-1EC8012BE4D0}" destId="{851E1401-9E20-4AFD-A44F-7D956387153D}" srcOrd="0" destOrd="0" presId="urn:microsoft.com/office/officeart/2005/8/layout/hierarchy2"/>
    <dgm:cxn modelId="{7FC2A75C-1572-453C-8EDA-3D2AD5403D79}" type="presParOf" srcId="{62D069CA-14C1-482C-90F8-C7B1B3B96821}" destId="{2869C53F-91AF-4414-9A48-287F5FE710B7}" srcOrd="1" destOrd="0" presId="urn:microsoft.com/office/officeart/2005/8/layout/hierarchy2"/>
    <dgm:cxn modelId="{FE7B05B1-4C5D-4271-8019-3DA1C1E058A3}" type="presParOf" srcId="{2869C53F-91AF-4414-9A48-287F5FE710B7}" destId="{72A5CCBA-9057-4076-AF4C-FA9C1F1C5A41}" srcOrd="0" destOrd="0" presId="urn:microsoft.com/office/officeart/2005/8/layout/hierarchy2"/>
    <dgm:cxn modelId="{25F2266C-B106-4288-AC43-1743F6D72D50}" type="presParOf" srcId="{2869C53F-91AF-4414-9A48-287F5FE710B7}" destId="{5EC06462-F6EE-4078-8182-86697C6245E1}" srcOrd="1" destOrd="0" presId="urn:microsoft.com/office/officeart/2005/8/layout/hierarchy2"/>
    <dgm:cxn modelId="{86272E9A-BF0E-4BDE-B792-70BD5018282B}" type="presParOf" srcId="{62D069CA-14C1-482C-90F8-C7B1B3B96821}" destId="{5D4EBA6C-3225-4E11-A961-CF498E014841}" srcOrd="2" destOrd="0" presId="urn:microsoft.com/office/officeart/2005/8/layout/hierarchy2"/>
    <dgm:cxn modelId="{73E06242-3AD8-47A7-9BBA-834CB4041EC5}" type="presParOf" srcId="{5D4EBA6C-3225-4E11-A961-CF498E014841}" destId="{13558F53-B8AE-4C42-8506-5C6390D94768}" srcOrd="0" destOrd="0" presId="urn:microsoft.com/office/officeart/2005/8/layout/hierarchy2"/>
    <dgm:cxn modelId="{BADC819D-0984-4683-8977-6E5F1E54BB25}" type="presParOf" srcId="{62D069CA-14C1-482C-90F8-C7B1B3B96821}" destId="{6AADE3DB-3634-43F3-8F4A-FC907B0E074D}" srcOrd="3" destOrd="0" presId="urn:microsoft.com/office/officeart/2005/8/layout/hierarchy2"/>
    <dgm:cxn modelId="{9E326CC0-A11D-4D24-835A-65E54DE4ED8E}" type="presParOf" srcId="{6AADE3DB-3634-43F3-8F4A-FC907B0E074D}" destId="{75A7FEB9-B81D-405E-8F2F-EA85A59BDD16}" srcOrd="0" destOrd="0" presId="urn:microsoft.com/office/officeart/2005/8/layout/hierarchy2"/>
    <dgm:cxn modelId="{FBDC9131-1402-476C-9862-6D8938FFEC94}" type="presParOf" srcId="{6AADE3DB-3634-43F3-8F4A-FC907B0E074D}" destId="{8D64AD56-7E9A-4578-8447-634E881072FF}" srcOrd="1" destOrd="0" presId="urn:microsoft.com/office/officeart/2005/8/layout/hierarchy2"/>
    <dgm:cxn modelId="{C546A4DE-2BF1-43C0-BD97-E3E37BAC0405}" type="presParOf" srcId="{99050379-0652-4BCE-97A1-0BEFF4181203}" destId="{F7C0CDA7-BB39-4A43-A4FE-DB780C356579}" srcOrd="4" destOrd="0" presId="urn:microsoft.com/office/officeart/2005/8/layout/hierarchy2"/>
    <dgm:cxn modelId="{511F60D1-E07B-44C3-91B5-1553BDA59347}" type="presParOf" srcId="{F7C0CDA7-BB39-4A43-A4FE-DB780C356579}" destId="{AD30B33B-D624-4E37-B1C6-CA7E0F4C52C7}" srcOrd="0" destOrd="0" presId="urn:microsoft.com/office/officeart/2005/8/layout/hierarchy2"/>
    <dgm:cxn modelId="{FA8B8A47-6DF6-4F9A-A1C7-FEBC3D26CBE5}" type="presParOf" srcId="{99050379-0652-4BCE-97A1-0BEFF4181203}" destId="{90B4E691-DFDB-42AE-90C1-BAA605C95459}" srcOrd="5" destOrd="0" presId="urn:microsoft.com/office/officeart/2005/8/layout/hierarchy2"/>
    <dgm:cxn modelId="{EC7D0B84-B800-4620-B4E2-1F3F17D90E05}" type="presParOf" srcId="{90B4E691-DFDB-42AE-90C1-BAA605C95459}" destId="{BADB5F5A-6223-4F2E-A1ED-EAA8A5C21095}" srcOrd="0" destOrd="0" presId="urn:microsoft.com/office/officeart/2005/8/layout/hierarchy2"/>
    <dgm:cxn modelId="{B94A4B3B-F84D-4F8F-957B-DE2AD67F88BB}" type="presParOf" srcId="{90B4E691-DFDB-42AE-90C1-BAA605C95459}" destId="{E023557C-8B87-45CB-B385-7A28855633CF}" srcOrd="1" destOrd="0" presId="urn:microsoft.com/office/officeart/2005/8/layout/hierarchy2"/>
    <dgm:cxn modelId="{C783A396-9F83-4DB8-A12B-8DA29AF56DB7}" type="presParOf" srcId="{E023557C-8B87-45CB-B385-7A28855633CF}" destId="{0FF69186-59E7-4818-B8C8-3F1BBAB513F5}" srcOrd="0" destOrd="0" presId="urn:microsoft.com/office/officeart/2005/8/layout/hierarchy2"/>
    <dgm:cxn modelId="{8124253F-F22D-4060-AFEE-C2C7C6B708BE}" type="presParOf" srcId="{0FF69186-59E7-4818-B8C8-3F1BBAB513F5}" destId="{AB6962C3-E04E-47EE-9F9D-030831B15CFB}" srcOrd="0" destOrd="0" presId="urn:microsoft.com/office/officeart/2005/8/layout/hierarchy2"/>
    <dgm:cxn modelId="{114797C0-D0A5-4FC3-BCE1-B64B020D65AD}" type="presParOf" srcId="{E023557C-8B87-45CB-B385-7A28855633CF}" destId="{28238D47-2112-42A6-91A5-9A4D31184408}" srcOrd="1" destOrd="0" presId="urn:microsoft.com/office/officeart/2005/8/layout/hierarchy2"/>
    <dgm:cxn modelId="{8367C374-6DF5-4117-9417-6E18103A122E}" type="presParOf" srcId="{28238D47-2112-42A6-91A5-9A4D31184408}" destId="{0AEDBB34-0594-4CE2-93DB-F2014B610823}" srcOrd="0" destOrd="0" presId="urn:microsoft.com/office/officeart/2005/8/layout/hierarchy2"/>
    <dgm:cxn modelId="{1D5EE166-4548-46F5-935A-6235242DBB5E}" type="presParOf" srcId="{28238D47-2112-42A6-91A5-9A4D31184408}" destId="{A4108E22-03CA-4DDE-8CCD-9388E12018FA}" srcOrd="1" destOrd="0" presId="urn:microsoft.com/office/officeart/2005/8/layout/hierarchy2"/>
    <dgm:cxn modelId="{6286BEB8-32E1-48E6-93F9-35A510AD19A8}" type="presParOf" srcId="{E023557C-8B87-45CB-B385-7A28855633CF}" destId="{0FCF05DA-7097-430C-A5AA-C1584704AAAC}" srcOrd="2" destOrd="0" presId="urn:microsoft.com/office/officeart/2005/8/layout/hierarchy2"/>
    <dgm:cxn modelId="{CF575EF3-B790-4218-AE01-DB84423D29C7}" type="presParOf" srcId="{0FCF05DA-7097-430C-A5AA-C1584704AAAC}" destId="{32AF868F-6B31-412B-A59C-B46C2132751B}" srcOrd="0" destOrd="0" presId="urn:microsoft.com/office/officeart/2005/8/layout/hierarchy2"/>
    <dgm:cxn modelId="{B93D7279-D1A5-4EFF-A06D-02AFBC137E20}" type="presParOf" srcId="{E023557C-8B87-45CB-B385-7A28855633CF}" destId="{9B574B97-0269-4547-BF0E-C0A023B9F28E}" srcOrd="3" destOrd="0" presId="urn:microsoft.com/office/officeart/2005/8/layout/hierarchy2"/>
    <dgm:cxn modelId="{6F28B949-555E-46FC-9E4F-D11A05827C00}" type="presParOf" srcId="{9B574B97-0269-4547-BF0E-C0A023B9F28E}" destId="{2C96F396-1FAF-4B44-96D4-A3F1A4357A97}" srcOrd="0" destOrd="0" presId="urn:microsoft.com/office/officeart/2005/8/layout/hierarchy2"/>
    <dgm:cxn modelId="{6840A327-14AE-453A-9AE5-BE391499A2ED}" type="presParOf" srcId="{9B574B97-0269-4547-BF0E-C0A023B9F28E}" destId="{15E99143-B942-4320-B2A7-1972FF4EB274}" srcOrd="1" destOrd="0" presId="urn:microsoft.com/office/officeart/2005/8/layout/hierarchy2"/>
    <dgm:cxn modelId="{6B6A5035-0891-4A81-AAE4-DA14DA17B357}" type="presParOf" srcId="{DBF31800-4D6D-4BDA-98B1-966829B451C8}" destId="{15B934DF-A28B-4CFB-9274-5D9DA31BB0B7}" srcOrd="1" destOrd="0" presId="urn:microsoft.com/office/officeart/2005/8/layout/hierarchy2"/>
    <dgm:cxn modelId="{526ECC8B-AC53-45BA-869B-12B86D729612}" type="presParOf" srcId="{15B934DF-A28B-4CFB-9274-5D9DA31BB0B7}" destId="{7A41462B-9678-404B-A177-CDD16D68AFEA}" srcOrd="0" destOrd="0" presId="urn:microsoft.com/office/officeart/2005/8/layout/hierarchy2"/>
    <dgm:cxn modelId="{31403E2B-2F3C-49CC-9E10-838AAD4AD072}" type="presParOf" srcId="{15B934DF-A28B-4CFB-9274-5D9DA31BB0B7}" destId="{97CF4161-E686-445F-8DE1-4A0170B6F57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2F2E6-38D9-4A3D-B7DC-6C29C1748499}">
      <dsp:nvSpPr>
        <dsp:cNvPr id="0" name=""/>
        <dsp:cNvSpPr/>
      </dsp:nvSpPr>
      <dsp:spPr>
        <a:xfrm>
          <a:off x="743976" y="1212733"/>
          <a:ext cx="1452969" cy="121955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契約自由の原則</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779696" y="1248453"/>
        <a:ext cx="1381529" cy="1148116"/>
      </dsp:txXfrm>
    </dsp:sp>
    <dsp:sp modelId="{6C0879DA-F359-4829-8BF6-8574957882A0}">
      <dsp:nvSpPr>
        <dsp:cNvPr id="0" name=""/>
        <dsp:cNvSpPr/>
      </dsp:nvSpPr>
      <dsp:spPr>
        <a:xfrm rot="18940505">
          <a:off x="1903444" y="1054236"/>
          <a:ext cx="2062468" cy="95449"/>
        </a:xfrm>
        <a:custGeom>
          <a:avLst/>
          <a:gdLst/>
          <a:ahLst/>
          <a:cxnLst/>
          <a:rect l="0" t="0" r="0" b="0"/>
          <a:pathLst>
            <a:path>
              <a:moveTo>
                <a:pt x="0" y="47724"/>
              </a:moveTo>
              <a:lnTo>
                <a:pt x="2062468" y="47724"/>
              </a:lnTo>
            </a:path>
          </a:pathLst>
        </a:custGeom>
        <a:noFill/>
        <a:ln w="38100" cap="flat" cmpd="sng" algn="ctr">
          <a:solidFill>
            <a:schemeClr val="tx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kern="1200"/>
        </a:p>
      </dsp:txBody>
      <dsp:txXfrm>
        <a:off x="2883117" y="1050399"/>
        <a:ext cx="103123" cy="103123"/>
      </dsp:txXfrm>
    </dsp:sp>
    <dsp:sp modelId="{109054D5-0E11-4C9C-B7A4-2B3013208B2C}">
      <dsp:nvSpPr>
        <dsp:cNvPr id="0" name=""/>
        <dsp:cNvSpPr/>
      </dsp:nvSpPr>
      <dsp:spPr>
        <a:xfrm>
          <a:off x="3672412" y="9"/>
          <a:ext cx="3865718" cy="76280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内容決定の自由</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3694754" y="22351"/>
        <a:ext cx="3821034" cy="718118"/>
      </dsp:txXfrm>
    </dsp:sp>
    <dsp:sp modelId="{3462426D-D48D-426E-8A46-1E8CC777EB53}">
      <dsp:nvSpPr>
        <dsp:cNvPr id="0" name=""/>
        <dsp:cNvSpPr/>
      </dsp:nvSpPr>
      <dsp:spPr>
        <a:xfrm rot="20355084">
          <a:off x="2145780" y="1495305"/>
          <a:ext cx="1577797" cy="95449"/>
        </a:xfrm>
        <a:custGeom>
          <a:avLst/>
          <a:gdLst/>
          <a:ahLst/>
          <a:cxnLst/>
          <a:rect l="0" t="0" r="0" b="0"/>
          <a:pathLst>
            <a:path>
              <a:moveTo>
                <a:pt x="0" y="47724"/>
              </a:moveTo>
              <a:lnTo>
                <a:pt x="1577797" y="47724"/>
              </a:lnTo>
            </a:path>
          </a:pathLst>
        </a:custGeom>
        <a:noFill/>
        <a:ln w="38100" cap="flat" cmpd="sng" algn="ctr">
          <a:solidFill>
            <a:schemeClr val="tx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2895234" y="1503585"/>
        <a:ext cx="78889" cy="78889"/>
      </dsp:txXfrm>
    </dsp:sp>
    <dsp:sp modelId="{950F3406-6A8B-413C-BA24-DA0A6BAA59F8}">
      <dsp:nvSpPr>
        <dsp:cNvPr id="0" name=""/>
        <dsp:cNvSpPr/>
      </dsp:nvSpPr>
      <dsp:spPr>
        <a:xfrm>
          <a:off x="3672412" y="936112"/>
          <a:ext cx="3865718" cy="654872"/>
        </a:xfrm>
        <a:prstGeom prst="roundRect">
          <a:avLst>
            <a:gd name="adj" fmla="val 10000"/>
          </a:avLst>
        </a:prstGeom>
        <a:solidFill>
          <a:srgbClr val="00B0F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契約締結の自由</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3691593" y="955293"/>
        <a:ext cx="3827356" cy="616510"/>
      </dsp:txXfrm>
    </dsp:sp>
    <dsp:sp modelId="{F7C0CDA7-BB39-4A43-A4FE-DB780C356579}">
      <dsp:nvSpPr>
        <dsp:cNvPr id="0" name=""/>
        <dsp:cNvSpPr/>
      </dsp:nvSpPr>
      <dsp:spPr>
        <a:xfrm rot="779185">
          <a:off x="2177581" y="1944922"/>
          <a:ext cx="1514195" cy="95449"/>
        </a:xfrm>
        <a:custGeom>
          <a:avLst/>
          <a:gdLst/>
          <a:ahLst/>
          <a:cxnLst/>
          <a:rect l="0" t="0" r="0" b="0"/>
          <a:pathLst>
            <a:path>
              <a:moveTo>
                <a:pt x="0" y="47724"/>
              </a:moveTo>
              <a:lnTo>
                <a:pt x="1514195" y="47724"/>
              </a:lnTo>
            </a:path>
          </a:pathLst>
        </a:custGeom>
        <a:noFill/>
        <a:ln w="38100" cap="flat" cmpd="sng" algn="ctr">
          <a:solidFill>
            <a:schemeClr val="tx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896824" y="1954792"/>
        <a:ext cx="75709" cy="75709"/>
      </dsp:txXfrm>
    </dsp:sp>
    <dsp:sp modelId="{BADB5F5A-6223-4F2E-A1ED-EAA8A5C21095}">
      <dsp:nvSpPr>
        <dsp:cNvPr id="0" name=""/>
        <dsp:cNvSpPr/>
      </dsp:nvSpPr>
      <dsp:spPr>
        <a:xfrm>
          <a:off x="3672412" y="1800197"/>
          <a:ext cx="3865718" cy="725170"/>
        </a:xfrm>
        <a:prstGeom prst="roundRect">
          <a:avLst>
            <a:gd name="adj" fmla="val 10000"/>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相手方選択の自由</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3693652" y="1821437"/>
        <a:ext cx="3823238" cy="682690"/>
      </dsp:txXfrm>
    </dsp:sp>
    <dsp:sp modelId="{06CDB53D-D217-40DB-AB63-8ABA0B84BBA9}">
      <dsp:nvSpPr>
        <dsp:cNvPr id="0" name=""/>
        <dsp:cNvSpPr/>
      </dsp:nvSpPr>
      <dsp:spPr>
        <a:xfrm rot="2386571">
          <a:off x="1974775" y="2388924"/>
          <a:ext cx="1919807" cy="95449"/>
        </a:xfrm>
        <a:custGeom>
          <a:avLst/>
          <a:gdLst/>
          <a:ahLst/>
          <a:cxnLst/>
          <a:rect l="0" t="0" r="0" b="0"/>
          <a:pathLst>
            <a:path>
              <a:moveTo>
                <a:pt x="0" y="47724"/>
              </a:moveTo>
              <a:lnTo>
                <a:pt x="1919807" y="47724"/>
              </a:lnTo>
            </a:path>
          </a:pathLst>
        </a:custGeom>
        <a:noFill/>
        <a:ln w="38100" cap="flat" cmpd="sng" algn="ctr">
          <a:solidFill>
            <a:srgbClr val="FF99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kern="1200"/>
        </a:p>
      </dsp:txBody>
      <dsp:txXfrm>
        <a:off x="2886683" y="2388653"/>
        <a:ext cx="95990" cy="95990"/>
      </dsp:txXfrm>
    </dsp:sp>
    <dsp:sp modelId="{FDDB9ED4-3378-4C3A-8087-8B67772B2444}">
      <dsp:nvSpPr>
        <dsp:cNvPr id="0" name=""/>
        <dsp:cNvSpPr/>
      </dsp:nvSpPr>
      <dsp:spPr>
        <a:xfrm>
          <a:off x="3672412" y="2736300"/>
          <a:ext cx="3865718" cy="628971"/>
        </a:xfrm>
        <a:prstGeom prst="roundRect">
          <a:avLst>
            <a:gd name="adj" fmla="val 10000"/>
          </a:avLst>
        </a:prstGeom>
        <a:solidFill>
          <a:srgbClr val="FF99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方式の自由</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3690834" y="2754722"/>
        <a:ext cx="3828874" cy="592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2F2E6-38D9-4A3D-B7DC-6C29C1748499}">
      <dsp:nvSpPr>
        <dsp:cNvPr id="0" name=""/>
        <dsp:cNvSpPr/>
      </dsp:nvSpPr>
      <dsp:spPr>
        <a:xfrm>
          <a:off x="8900" y="2387864"/>
          <a:ext cx="1725942" cy="862971"/>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消費者</a:t>
          </a:r>
          <a:r>
            <a:rPr kumimoji="1" lang="en-US" altLang="ja-JP" sz="2400" b="1" kern="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kern="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トラブル</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34176" y="2413140"/>
        <a:ext cx="1675390" cy="812419"/>
      </dsp:txXfrm>
    </dsp:sp>
    <dsp:sp modelId="{6C0879DA-F359-4829-8BF6-8574957882A0}">
      <dsp:nvSpPr>
        <dsp:cNvPr id="0" name=""/>
        <dsp:cNvSpPr/>
      </dsp:nvSpPr>
      <dsp:spPr>
        <a:xfrm rot="17716152">
          <a:off x="1271384" y="2073505"/>
          <a:ext cx="1617292" cy="29151"/>
        </a:xfrm>
        <a:custGeom>
          <a:avLst/>
          <a:gdLst/>
          <a:ahLst/>
          <a:cxnLst/>
          <a:rect l="0" t="0" r="0" b="0"/>
          <a:pathLst>
            <a:path>
              <a:moveTo>
                <a:pt x="0" y="14575"/>
              </a:moveTo>
              <a:lnTo>
                <a:pt x="1617292" y="14575"/>
              </a:lnTo>
            </a:path>
          </a:pathLst>
        </a:custGeom>
        <a:noFill/>
        <a:ln w="38100" cap="flat" cmpd="sng" algn="ctr">
          <a:solidFill>
            <a:schemeClr val="tx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2039598" y="2047649"/>
        <a:ext cx="80864" cy="80864"/>
      </dsp:txXfrm>
    </dsp:sp>
    <dsp:sp modelId="{109054D5-0E11-4C9C-B7A4-2B3013208B2C}">
      <dsp:nvSpPr>
        <dsp:cNvPr id="0" name=""/>
        <dsp:cNvSpPr/>
      </dsp:nvSpPr>
      <dsp:spPr>
        <a:xfrm>
          <a:off x="2425219" y="925327"/>
          <a:ext cx="1725942" cy="862971"/>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悪徳商法</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2450495" y="950603"/>
        <a:ext cx="1675390" cy="812419"/>
      </dsp:txXfrm>
    </dsp:sp>
    <dsp:sp modelId="{E4965969-D5F7-49DA-B520-AC68060E3F9A}">
      <dsp:nvSpPr>
        <dsp:cNvPr id="0" name=""/>
        <dsp:cNvSpPr/>
      </dsp:nvSpPr>
      <dsp:spPr>
        <a:xfrm rot="19313000">
          <a:off x="4059904" y="1078081"/>
          <a:ext cx="855890" cy="29151"/>
        </a:xfrm>
        <a:custGeom>
          <a:avLst/>
          <a:gdLst/>
          <a:ahLst/>
          <a:cxnLst/>
          <a:rect l="0" t="0" r="0" b="0"/>
          <a:pathLst>
            <a:path>
              <a:moveTo>
                <a:pt x="0" y="14575"/>
              </a:moveTo>
              <a:lnTo>
                <a:pt x="855890" y="14575"/>
              </a:lnTo>
            </a:path>
          </a:pathLst>
        </a:custGeom>
        <a:noFill/>
        <a:ln w="38100" cap="flat" cmpd="sng" algn="ctr">
          <a:solidFill>
            <a:schemeClr val="accent4">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466452" y="1071259"/>
        <a:ext cx="42794" cy="42794"/>
      </dsp:txXfrm>
    </dsp:sp>
    <dsp:sp modelId="{F4501931-26D4-4744-A64D-FFD93F2142E5}">
      <dsp:nvSpPr>
        <dsp:cNvPr id="0" name=""/>
        <dsp:cNvSpPr/>
      </dsp:nvSpPr>
      <dsp:spPr>
        <a:xfrm>
          <a:off x="4824538" y="576065"/>
          <a:ext cx="3461342" cy="504872"/>
        </a:xfrm>
        <a:prstGeom prst="roundRect">
          <a:avLst>
            <a:gd name="adj" fmla="val 10000"/>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マルチ商法</a:t>
          </a:r>
          <a:endParaRPr kumimoji="1" lang="ja-JP" altLang="en-US" sz="24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4839325" y="590852"/>
        <a:ext cx="3431768" cy="475298"/>
      </dsp:txXfrm>
    </dsp:sp>
    <dsp:sp modelId="{3FC13BF0-DDF4-4DE2-A827-982021BAE5C5}">
      <dsp:nvSpPr>
        <dsp:cNvPr id="0" name=""/>
        <dsp:cNvSpPr/>
      </dsp:nvSpPr>
      <dsp:spPr>
        <a:xfrm rot="179983">
          <a:off x="4150699" y="1359880"/>
          <a:ext cx="674300" cy="29151"/>
        </a:xfrm>
        <a:custGeom>
          <a:avLst/>
          <a:gdLst/>
          <a:ahLst/>
          <a:cxnLst/>
          <a:rect l="0" t="0" r="0" b="0"/>
          <a:pathLst>
            <a:path>
              <a:moveTo>
                <a:pt x="0" y="14575"/>
              </a:moveTo>
              <a:lnTo>
                <a:pt x="674300" y="14575"/>
              </a:lnTo>
            </a:path>
          </a:pathLst>
        </a:custGeom>
        <a:noFill/>
        <a:ln w="38100" cap="flat" cmpd="sng" algn="ctr">
          <a:solidFill>
            <a:schemeClr val="accent4">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470992" y="1357598"/>
        <a:ext cx="33715" cy="33715"/>
      </dsp:txXfrm>
    </dsp:sp>
    <dsp:sp modelId="{D0871BCA-0A4E-4065-B9D6-B5EDACE383FD}">
      <dsp:nvSpPr>
        <dsp:cNvPr id="0" name=""/>
        <dsp:cNvSpPr/>
      </dsp:nvSpPr>
      <dsp:spPr>
        <a:xfrm>
          <a:off x="4824538" y="1152124"/>
          <a:ext cx="3461342" cy="479950"/>
        </a:xfrm>
        <a:prstGeom prst="roundRect">
          <a:avLst>
            <a:gd name="adj" fmla="val 10000"/>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架空請求</a:t>
          </a:r>
          <a:endParaRPr kumimoji="1" lang="ja-JP" altLang="en-US" sz="24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4838595" y="1166181"/>
        <a:ext cx="3433228" cy="451836"/>
      </dsp:txXfrm>
    </dsp:sp>
    <dsp:sp modelId="{6B98C2CC-9549-425E-A24C-B105A430DA91}">
      <dsp:nvSpPr>
        <dsp:cNvPr id="0" name=""/>
        <dsp:cNvSpPr/>
      </dsp:nvSpPr>
      <dsp:spPr>
        <a:xfrm rot="2563332">
          <a:off x="4029553" y="1653165"/>
          <a:ext cx="916592" cy="29151"/>
        </a:xfrm>
        <a:custGeom>
          <a:avLst/>
          <a:gdLst/>
          <a:ahLst/>
          <a:cxnLst/>
          <a:rect l="0" t="0" r="0" b="0"/>
          <a:pathLst>
            <a:path>
              <a:moveTo>
                <a:pt x="0" y="14575"/>
              </a:moveTo>
              <a:lnTo>
                <a:pt x="916592" y="14575"/>
              </a:lnTo>
            </a:path>
          </a:pathLst>
        </a:custGeom>
        <a:noFill/>
        <a:ln w="38100" cap="flat" cmpd="sng" algn="ctr">
          <a:solidFill>
            <a:schemeClr val="accent4">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464935" y="1644826"/>
        <a:ext cx="45829" cy="45829"/>
      </dsp:txXfrm>
    </dsp:sp>
    <dsp:sp modelId="{EE10AA6F-CED1-44A0-A518-91EE676930A8}">
      <dsp:nvSpPr>
        <dsp:cNvPr id="0" name=""/>
        <dsp:cNvSpPr/>
      </dsp:nvSpPr>
      <dsp:spPr>
        <a:xfrm>
          <a:off x="4824538" y="1728192"/>
          <a:ext cx="3461342" cy="500954"/>
        </a:xfrm>
        <a:prstGeom prst="roundRect">
          <a:avLst>
            <a:gd name="adj" fmla="val 10000"/>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キャッチセールス</a:t>
          </a:r>
          <a:endParaRPr kumimoji="1" lang="ja-JP" altLang="en-US" sz="24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4839210" y="1742864"/>
        <a:ext cx="3431998" cy="471610"/>
      </dsp:txXfrm>
    </dsp:sp>
    <dsp:sp modelId="{3462426D-D48D-426E-8A46-1E8CC777EB53}">
      <dsp:nvSpPr>
        <dsp:cNvPr id="0" name=""/>
        <dsp:cNvSpPr/>
      </dsp:nvSpPr>
      <dsp:spPr>
        <a:xfrm rot="21532759">
          <a:off x="1734775" y="2797899"/>
          <a:ext cx="703093" cy="29151"/>
        </a:xfrm>
        <a:custGeom>
          <a:avLst/>
          <a:gdLst/>
          <a:ahLst/>
          <a:cxnLst/>
          <a:rect l="0" t="0" r="0" b="0"/>
          <a:pathLst>
            <a:path>
              <a:moveTo>
                <a:pt x="0" y="14575"/>
              </a:moveTo>
              <a:lnTo>
                <a:pt x="703093" y="14575"/>
              </a:lnTo>
            </a:path>
          </a:pathLst>
        </a:custGeom>
        <a:noFill/>
        <a:ln w="38100" cap="flat" cmpd="sng" algn="ctr">
          <a:solidFill>
            <a:schemeClr val="tx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068744" y="2794897"/>
        <a:ext cx="35154" cy="35154"/>
      </dsp:txXfrm>
    </dsp:sp>
    <dsp:sp modelId="{950F3406-6A8B-413C-BA24-DA0A6BAA59F8}">
      <dsp:nvSpPr>
        <dsp:cNvPr id="0" name=""/>
        <dsp:cNvSpPr/>
      </dsp:nvSpPr>
      <dsp:spPr>
        <a:xfrm>
          <a:off x="2437801" y="2374113"/>
          <a:ext cx="1725942" cy="862971"/>
        </a:xfrm>
        <a:prstGeom prst="roundRect">
          <a:avLst>
            <a:gd name="adj" fmla="val 10000"/>
          </a:avLst>
        </a:prstGeom>
        <a:solidFill>
          <a:srgbClr val="00B0F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詐欺</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2463077" y="2399389"/>
        <a:ext cx="1675390" cy="812419"/>
      </dsp:txXfrm>
    </dsp:sp>
    <dsp:sp modelId="{D76ACC05-51C8-4568-8B24-1EC8012BE4D0}">
      <dsp:nvSpPr>
        <dsp:cNvPr id="0" name=""/>
        <dsp:cNvSpPr/>
      </dsp:nvSpPr>
      <dsp:spPr>
        <a:xfrm rot="21318239">
          <a:off x="4162630" y="2763882"/>
          <a:ext cx="663019" cy="29151"/>
        </a:xfrm>
        <a:custGeom>
          <a:avLst/>
          <a:gdLst/>
          <a:ahLst/>
          <a:cxnLst/>
          <a:rect l="0" t="0" r="0" b="0"/>
          <a:pathLst>
            <a:path>
              <a:moveTo>
                <a:pt x="0" y="14575"/>
              </a:moveTo>
              <a:lnTo>
                <a:pt x="663019" y="14575"/>
              </a:lnTo>
            </a:path>
          </a:pathLst>
        </a:custGeom>
        <a:noFill/>
        <a:ln w="3810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477565" y="2761882"/>
        <a:ext cx="33150" cy="33150"/>
      </dsp:txXfrm>
    </dsp:sp>
    <dsp:sp modelId="{72A5CCBA-9057-4076-AF4C-FA9C1F1C5A41}">
      <dsp:nvSpPr>
        <dsp:cNvPr id="0" name=""/>
        <dsp:cNvSpPr/>
      </dsp:nvSpPr>
      <dsp:spPr>
        <a:xfrm>
          <a:off x="4824538" y="2448272"/>
          <a:ext cx="3461342" cy="606090"/>
        </a:xfrm>
        <a:prstGeom prst="roundRect">
          <a:avLst>
            <a:gd name="adj" fmla="val 10000"/>
          </a:avLst>
        </a:prstGeom>
        <a:solidFill>
          <a:srgbClr val="99CCFF"/>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ネットオークション詐欺</a:t>
          </a:r>
          <a:endParaRPr kumimoji="1" lang="ja-JP" altLang="en-US" sz="24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4842290" y="2466024"/>
        <a:ext cx="3425838" cy="570586"/>
      </dsp:txXfrm>
    </dsp:sp>
    <dsp:sp modelId="{5D4EBA6C-3225-4E11-A961-CF498E014841}">
      <dsp:nvSpPr>
        <dsp:cNvPr id="0" name=""/>
        <dsp:cNvSpPr/>
      </dsp:nvSpPr>
      <dsp:spPr>
        <a:xfrm rot="2564905">
          <a:off x="4044217" y="3096422"/>
          <a:ext cx="899846" cy="29151"/>
        </a:xfrm>
        <a:custGeom>
          <a:avLst/>
          <a:gdLst/>
          <a:ahLst/>
          <a:cxnLst/>
          <a:rect l="0" t="0" r="0" b="0"/>
          <a:pathLst>
            <a:path>
              <a:moveTo>
                <a:pt x="0" y="14575"/>
              </a:moveTo>
              <a:lnTo>
                <a:pt x="899846" y="14575"/>
              </a:lnTo>
            </a:path>
          </a:pathLst>
        </a:custGeom>
        <a:noFill/>
        <a:ln w="38100" cap="flat" cmpd="sng" algn="ctr">
          <a:solidFill>
            <a:srgbClr val="00B0F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471644" y="3088501"/>
        <a:ext cx="44992" cy="44992"/>
      </dsp:txXfrm>
    </dsp:sp>
    <dsp:sp modelId="{75A7FEB9-B81D-405E-8F2F-EA85A59BDD16}">
      <dsp:nvSpPr>
        <dsp:cNvPr id="0" name=""/>
        <dsp:cNvSpPr/>
      </dsp:nvSpPr>
      <dsp:spPr>
        <a:xfrm>
          <a:off x="4824538" y="3168353"/>
          <a:ext cx="3461342" cy="496087"/>
        </a:xfrm>
        <a:prstGeom prst="roundRect">
          <a:avLst>
            <a:gd name="adj" fmla="val 10000"/>
          </a:avLst>
        </a:prstGeom>
        <a:solidFill>
          <a:srgbClr val="99CCFF"/>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ワンクリック詐欺</a:t>
          </a:r>
          <a:endParaRPr kumimoji="1" lang="ja-JP" altLang="en-US" sz="24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4839068" y="3182883"/>
        <a:ext cx="3432282" cy="467027"/>
      </dsp:txXfrm>
    </dsp:sp>
    <dsp:sp modelId="{F7C0CDA7-BB39-4A43-A4FE-DB780C356579}">
      <dsp:nvSpPr>
        <dsp:cNvPr id="0" name=""/>
        <dsp:cNvSpPr/>
      </dsp:nvSpPr>
      <dsp:spPr>
        <a:xfrm rot="3883848">
          <a:off x="1271384" y="3536043"/>
          <a:ext cx="1617292" cy="29151"/>
        </a:xfrm>
        <a:custGeom>
          <a:avLst/>
          <a:gdLst/>
          <a:ahLst/>
          <a:cxnLst/>
          <a:rect l="0" t="0" r="0" b="0"/>
          <a:pathLst>
            <a:path>
              <a:moveTo>
                <a:pt x="0" y="14575"/>
              </a:moveTo>
              <a:lnTo>
                <a:pt x="1617292" y="14575"/>
              </a:lnTo>
            </a:path>
          </a:pathLst>
        </a:custGeom>
        <a:noFill/>
        <a:ln w="38100" cap="flat" cmpd="sng" algn="ctr">
          <a:solidFill>
            <a:schemeClr val="tx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2039598" y="3510186"/>
        <a:ext cx="80864" cy="80864"/>
      </dsp:txXfrm>
    </dsp:sp>
    <dsp:sp modelId="{BADB5F5A-6223-4F2E-A1ED-EAA8A5C21095}">
      <dsp:nvSpPr>
        <dsp:cNvPr id="0" name=""/>
        <dsp:cNvSpPr/>
      </dsp:nvSpPr>
      <dsp:spPr>
        <a:xfrm>
          <a:off x="2425219" y="3850402"/>
          <a:ext cx="1725942" cy="862971"/>
        </a:xfrm>
        <a:prstGeom prst="roundRect">
          <a:avLst>
            <a:gd name="adj" fmla="val 10000"/>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2400" b="1" kern="1200" dirty="0">
            <a:latin typeface="Meiryo UI" panose="020B0604030504040204" pitchFamily="50" charset="-128"/>
            <a:ea typeface="Meiryo UI" panose="020B0604030504040204" pitchFamily="50" charset="-128"/>
            <a:cs typeface="Meiryo UI" panose="020B0604030504040204" pitchFamily="50" charset="-128"/>
          </a:endParaRPr>
        </a:p>
      </dsp:txBody>
      <dsp:txXfrm>
        <a:off x="2450495" y="3875678"/>
        <a:ext cx="1675390" cy="812419"/>
      </dsp:txXfrm>
    </dsp:sp>
    <dsp:sp modelId="{0FF69186-59E7-4818-B8C8-3F1BBAB513F5}">
      <dsp:nvSpPr>
        <dsp:cNvPr id="0" name=""/>
        <dsp:cNvSpPr/>
      </dsp:nvSpPr>
      <dsp:spPr>
        <a:xfrm rot="20735905">
          <a:off x="4140238" y="4180855"/>
          <a:ext cx="695222" cy="29151"/>
        </a:xfrm>
        <a:custGeom>
          <a:avLst/>
          <a:gdLst/>
          <a:ahLst/>
          <a:cxnLst/>
          <a:rect l="0" t="0" r="0" b="0"/>
          <a:pathLst>
            <a:path>
              <a:moveTo>
                <a:pt x="0" y="14575"/>
              </a:moveTo>
              <a:lnTo>
                <a:pt x="695222" y="14575"/>
              </a:lnTo>
            </a:path>
          </a:pathLst>
        </a:custGeom>
        <a:noFill/>
        <a:ln w="381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470469" y="4178050"/>
        <a:ext cx="34761" cy="34761"/>
      </dsp:txXfrm>
    </dsp:sp>
    <dsp:sp modelId="{0AEDBB34-0594-4CE2-93DB-F2014B610823}">
      <dsp:nvSpPr>
        <dsp:cNvPr id="0" name=""/>
        <dsp:cNvSpPr/>
      </dsp:nvSpPr>
      <dsp:spPr>
        <a:xfrm>
          <a:off x="4824538" y="3888433"/>
          <a:ext cx="3502489" cy="441081"/>
        </a:xfrm>
        <a:prstGeom prst="roundRect">
          <a:avLst>
            <a:gd name="adj" fmla="val 10000"/>
          </a:avLst>
        </a:prstGeom>
        <a:solidFill>
          <a:srgbClr val="99FFC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多重債務</a:t>
          </a:r>
          <a:endParaRPr kumimoji="1" lang="ja-JP" altLang="en-US" sz="24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4837457" y="3901352"/>
        <a:ext cx="3476651" cy="415243"/>
      </dsp:txXfrm>
    </dsp:sp>
    <dsp:sp modelId="{0FCF05DA-7097-430C-A5AA-C1584704AAAC}">
      <dsp:nvSpPr>
        <dsp:cNvPr id="0" name=""/>
        <dsp:cNvSpPr/>
      </dsp:nvSpPr>
      <dsp:spPr>
        <a:xfrm rot="2058768">
          <a:off x="4080223" y="4497095"/>
          <a:ext cx="815252" cy="29151"/>
        </a:xfrm>
        <a:custGeom>
          <a:avLst/>
          <a:gdLst/>
          <a:ahLst/>
          <a:cxnLst/>
          <a:rect l="0" t="0" r="0" b="0"/>
          <a:pathLst>
            <a:path>
              <a:moveTo>
                <a:pt x="0" y="14575"/>
              </a:moveTo>
              <a:lnTo>
                <a:pt x="815252" y="14575"/>
              </a:lnTo>
            </a:path>
          </a:pathLst>
        </a:custGeom>
        <a:noFill/>
        <a:ln w="381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467468" y="4491289"/>
        <a:ext cx="40762" cy="40762"/>
      </dsp:txXfrm>
    </dsp:sp>
    <dsp:sp modelId="{2C96F396-1FAF-4B44-96D4-A3F1A4357A97}">
      <dsp:nvSpPr>
        <dsp:cNvPr id="0" name=""/>
        <dsp:cNvSpPr/>
      </dsp:nvSpPr>
      <dsp:spPr>
        <a:xfrm>
          <a:off x="4824538" y="4464492"/>
          <a:ext cx="3502489" cy="553923"/>
        </a:xfrm>
        <a:prstGeom prst="roundRect">
          <a:avLst>
            <a:gd name="adj" fmla="val 10000"/>
          </a:avLst>
        </a:prstGeom>
        <a:solidFill>
          <a:srgbClr val="99FFC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ヤミ金融</a:t>
          </a:r>
          <a:endParaRPr kumimoji="1" lang="ja-JP" altLang="en-US" sz="24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4840762" y="4480716"/>
        <a:ext cx="3470041" cy="521475"/>
      </dsp:txXfrm>
    </dsp:sp>
    <dsp:sp modelId="{7A41462B-9678-404B-A177-CDD16D68AFEA}">
      <dsp:nvSpPr>
        <dsp:cNvPr id="0" name=""/>
        <dsp:cNvSpPr/>
      </dsp:nvSpPr>
      <dsp:spPr>
        <a:xfrm flipH="1">
          <a:off x="6984779" y="0"/>
          <a:ext cx="725016" cy="478094"/>
        </a:xfrm>
        <a:prstGeom prst="roundRect">
          <a:avLst>
            <a:gd name="adj" fmla="val 10000"/>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kumimoji="1" lang="ja-JP" altLang="en-US" sz="21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a:t>
          </a:r>
          <a:endParaRPr kumimoji="1" lang="ja-JP" altLang="en-US" sz="21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dsp:txBody>
      <dsp:txXfrm>
        <a:off x="6998782" y="14003"/>
        <a:ext cx="697010" cy="4500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B563DF4A-CE35-4DEE-9EE4-42EB97BB656A}" type="datetimeFigureOut">
              <a:rPr kumimoji="1" lang="ja-JP" altLang="en-US" smtClean="0"/>
              <a:t>2016/11/22</a:t>
            </a:fld>
            <a:endParaRPr kumimoji="1" lang="ja-JP" altLang="en-US"/>
          </a:p>
        </p:txBody>
      </p:sp>
      <p:sp>
        <p:nvSpPr>
          <p:cNvPr id="4" name="フッター プレースホルダー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87ADCE84-E065-4C25-BDCC-C95A30563D5F}" type="slidenum">
              <a:rPr kumimoji="1" lang="ja-JP" altLang="en-US" smtClean="0"/>
              <a:t>‹#›</a:t>
            </a:fld>
            <a:endParaRPr kumimoji="1" lang="ja-JP" altLang="en-US"/>
          </a:p>
        </p:txBody>
      </p:sp>
    </p:spTree>
    <p:extLst>
      <p:ext uri="{BB962C8B-B14F-4D97-AF65-F5344CB8AC3E}">
        <p14:creationId xmlns:p14="http://schemas.microsoft.com/office/powerpoint/2010/main" val="1575577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6FAF8B65-CBA8-448B-8535-4893BB9D439C}" type="datetimeFigureOut">
              <a:rPr kumimoji="1" lang="ja-JP" altLang="en-US" smtClean="0"/>
              <a:t>2016/11/22</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F89A623F-28F1-4683-A5ED-C72FD39671B0}" type="slidenum">
              <a:rPr kumimoji="1" lang="ja-JP" altLang="en-US" smtClean="0"/>
              <a:t>‹#›</a:t>
            </a:fld>
            <a:endParaRPr kumimoji="1" lang="ja-JP" altLang="en-US"/>
          </a:p>
        </p:txBody>
      </p:sp>
    </p:spTree>
    <p:extLst>
      <p:ext uri="{BB962C8B-B14F-4D97-AF65-F5344CB8AC3E}">
        <p14:creationId xmlns:p14="http://schemas.microsoft.com/office/powerpoint/2010/main" val="17484488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a:t>
            </a:fld>
            <a:endParaRPr kumimoji="1" lang="ja-JP" altLang="en-US"/>
          </a:p>
        </p:txBody>
      </p:sp>
    </p:spTree>
    <p:extLst>
      <p:ext uri="{BB962C8B-B14F-4D97-AF65-F5344CB8AC3E}">
        <p14:creationId xmlns:p14="http://schemas.microsoft.com/office/powerpoint/2010/main" val="360273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10</a:t>
            </a:fld>
            <a:endParaRPr kumimoji="1" lang="ja-JP" altLang="en-US"/>
          </a:p>
        </p:txBody>
      </p:sp>
    </p:spTree>
    <p:extLst>
      <p:ext uri="{BB962C8B-B14F-4D97-AF65-F5344CB8AC3E}">
        <p14:creationId xmlns:p14="http://schemas.microsoft.com/office/powerpoint/2010/main" val="3880050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11</a:t>
            </a:fld>
            <a:endParaRPr kumimoji="1" lang="ja-JP" altLang="en-US"/>
          </a:p>
        </p:txBody>
      </p:sp>
    </p:spTree>
    <p:extLst>
      <p:ext uri="{BB962C8B-B14F-4D97-AF65-F5344CB8AC3E}">
        <p14:creationId xmlns:p14="http://schemas.microsoft.com/office/powerpoint/2010/main" val="3644783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12</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13</a:t>
            </a:fld>
            <a:endParaRPr kumimoji="1" lang="ja-JP" altLang="en-US"/>
          </a:p>
        </p:txBody>
      </p:sp>
    </p:spTree>
    <p:extLst>
      <p:ext uri="{BB962C8B-B14F-4D97-AF65-F5344CB8AC3E}">
        <p14:creationId xmlns:p14="http://schemas.microsoft.com/office/powerpoint/2010/main" val="4243247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14</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15</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16</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17</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18</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19</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a:t>
            </a:fld>
            <a:endParaRPr kumimoji="1" lang="ja-JP" altLang="en-US"/>
          </a:p>
        </p:txBody>
      </p:sp>
    </p:spTree>
    <p:extLst>
      <p:ext uri="{BB962C8B-B14F-4D97-AF65-F5344CB8AC3E}">
        <p14:creationId xmlns:p14="http://schemas.microsoft.com/office/powerpoint/2010/main" val="2654119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20</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21</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22</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23</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24</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25</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26</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27</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28</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29</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前述した悪徳商法、詐欺、その他のトラブルは、立場の弱い消費者を悪い人が食い物になるケースです。消費者が契約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3</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30</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31</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32</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33</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34</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35</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4</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5</a:t>
            </a:fld>
            <a:endParaRPr kumimoji="1" lang="ja-JP" altLang="en-US"/>
          </a:p>
        </p:txBody>
      </p:sp>
    </p:spTree>
    <p:extLst>
      <p:ext uri="{BB962C8B-B14F-4D97-AF65-F5344CB8AC3E}">
        <p14:creationId xmlns:p14="http://schemas.microsoft.com/office/powerpoint/2010/main" val="1427628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6</a:t>
            </a:fld>
            <a:endParaRPr kumimoji="1" lang="ja-JP" altLang="en-US"/>
          </a:p>
        </p:txBody>
      </p:sp>
    </p:spTree>
    <p:extLst>
      <p:ext uri="{BB962C8B-B14F-4D97-AF65-F5344CB8AC3E}">
        <p14:creationId xmlns:p14="http://schemas.microsoft.com/office/powerpoint/2010/main" val="1953252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7</a:t>
            </a:fld>
            <a:endParaRPr kumimoji="1" lang="ja-JP" altLang="en-US"/>
          </a:p>
        </p:txBody>
      </p:sp>
    </p:spTree>
    <p:extLst>
      <p:ext uri="{BB962C8B-B14F-4D97-AF65-F5344CB8AC3E}">
        <p14:creationId xmlns:p14="http://schemas.microsoft.com/office/powerpoint/2010/main" val="556817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45720" indent="0">
              <a:buNone/>
            </a:pPr>
            <a:r>
              <a:rPr lang="ja-JP" altLang="en-US" sz="16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１．従来のトラブル</a:t>
            </a:r>
            <a:endParaRPr lang="en-US" altLang="ja-JP" sz="16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いわゆる</a:t>
            </a: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「悪徳商法」</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と呼ばれ、以下のような</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ものが挙げられます。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①マルチ商法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②アポイントメントセールス</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③キャッチセールス</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④架空請求</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などです。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２．詐欺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詐欺とは他人を欺あざむいて錯誤に陥らせることです。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詐欺の手口には様々なものがありますが、最近、消費者トラブルに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関係する詐欺では、インターネットにおけるものが多くなっています。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①ネットー</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く</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ション詐欺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②ワンクリック詐欺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などが挙げられます。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３．その他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その他のおちいりやすい消費者トラブルとしては、金銭貸借に関する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ものがあります。代表的なものでは</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①多重債務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②ヤミ金融</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などが挙げられます。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8</a:t>
            </a:fld>
            <a:endParaRPr kumimoji="1" lang="ja-JP" altLang="en-US"/>
          </a:p>
        </p:txBody>
      </p:sp>
    </p:spTree>
    <p:extLst>
      <p:ext uri="{BB962C8B-B14F-4D97-AF65-F5344CB8AC3E}">
        <p14:creationId xmlns:p14="http://schemas.microsoft.com/office/powerpoint/2010/main" val="2132817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9A623F-28F1-4683-A5ED-C72FD39671B0}" type="slidenum">
              <a:rPr kumimoji="1" lang="ja-JP" altLang="en-US" smtClean="0"/>
              <a:t>9</a:t>
            </a:fld>
            <a:endParaRPr kumimoji="1" lang="ja-JP" altLang="en-US"/>
          </a:p>
        </p:txBody>
      </p:sp>
    </p:spTree>
    <p:extLst>
      <p:ext uri="{BB962C8B-B14F-4D97-AF65-F5344CB8AC3E}">
        <p14:creationId xmlns:p14="http://schemas.microsoft.com/office/powerpoint/2010/main" val="29166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3D8E03A2-5002-494B-9626-70A2559AD701}" type="datetime1">
              <a:rPr kumimoji="1" lang="ja-JP" altLang="en-US" smtClean="0"/>
              <a:t>2016/11/22</a:t>
            </a:fld>
            <a:endParaRPr kumimoji="1" lang="ja-JP" altLang="en-US"/>
          </a:p>
        </p:txBody>
      </p:sp>
      <p:sp>
        <p:nvSpPr>
          <p:cNvPr id="8" name="Slide Number Placeholder 7"/>
          <p:cNvSpPr>
            <a:spLocks noGrp="1"/>
          </p:cNvSpPr>
          <p:nvPr>
            <p:ph type="sldNum" sz="quarter" idx="11"/>
          </p:nvPr>
        </p:nvSpPr>
        <p:spPr/>
        <p:txBody>
          <a:bodyPr/>
          <a:lstStyle/>
          <a:p>
            <a:fld id="{212D72E5-7BF7-4238-9749-18D397F27416}"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70E6495-5D4C-43F1-BE31-E6DE662107D2}" type="datetime1">
              <a:rPr kumimoji="1" lang="ja-JP" altLang="en-US" smtClean="0"/>
              <a:t>2016/11/22</a:t>
            </a:fld>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6" name="Slide Number Placeholder 5"/>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011184A-BA1A-4830-A77B-6BFA3F9D219D}" type="datetime1">
              <a:rPr kumimoji="1" lang="ja-JP" altLang="en-US" smtClean="0"/>
              <a:t>2016/11/22</a:t>
            </a:fld>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6" name="Slide Number Placeholder 5"/>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27EB4D-DDEA-4AB0-89D5-C4EAADEBAA7A}" type="datetime1">
              <a:rPr kumimoji="1" lang="ja-JP" altLang="en-US" smtClean="0"/>
              <a:t>2016/11/22</a:t>
            </a:fld>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6" name="Slide Number Placeholder 5"/>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EA6AF66-6031-4942-83BB-408639E03EC5}" type="datetime1">
              <a:rPr kumimoji="1" lang="ja-JP" altLang="en-US" smtClean="0"/>
              <a:t>2016/11/22</a:t>
            </a:fld>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6" name="Slide Number Placeholder 5"/>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64615C-5B2D-4619-865B-800D01D1D7B1}" type="datetime1">
              <a:rPr kumimoji="1" lang="ja-JP" altLang="en-US" smtClean="0"/>
              <a:t>2016/11/22</a:t>
            </a:fld>
            <a:endParaRPr kumimoji="1" lang="ja-JP" altLang="en-US"/>
          </a:p>
        </p:txBody>
      </p:sp>
      <p:sp>
        <p:nvSpPr>
          <p:cNvPr id="6" name="Footer Placeholder 5"/>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7" name="Slide Number Placeholder 6"/>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
        <p:nvSpPr>
          <p:cNvPr id="9" name="Title 8"/>
          <p:cNvSpPr>
            <a:spLocks noGrp="1"/>
          </p:cNvSpPr>
          <p:nvPr>
            <p:ph type="title"/>
          </p:nvPr>
        </p:nvSpPr>
        <p:spPr>
          <a:xfrm>
            <a:off x="914400" y="1544715"/>
            <a:ext cx="7315200" cy="1154097"/>
          </a:xfrm>
        </p:spPr>
        <p:txBody>
          <a:bodyPr/>
          <a:lstStyle/>
          <a:p>
            <a:r>
              <a:rPr lang="ja-JP" altLang="en-US" smtClean="0"/>
              <a:t>マスター タイトルの書式設定</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D1669222-0C9B-4E5E-A5C9-D5A09A397B71}" type="datetime1">
              <a:rPr kumimoji="1" lang="ja-JP" altLang="en-US" smtClean="0"/>
              <a:t>2016/11/22</a:t>
            </a:fld>
            <a:endParaRPr kumimoji="1" lang="ja-JP" altLang="en-US"/>
          </a:p>
        </p:txBody>
      </p:sp>
      <p:sp>
        <p:nvSpPr>
          <p:cNvPr id="8" name="Footer Placeholder 7"/>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9" name="Slide Number Placeholder 8"/>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
        <p:nvSpPr>
          <p:cNvPr id="10" name="Title 9"/>
          <p:cNvSpPr>
            <a:spLocks noGrp="1"/>
          </p:cNvSpPr>
          <p:nvPr>
            <p:ph type="title"/>
          </p:nvPr>
        </p:nvSpPr>
        <p:spPr>
          <a:xfrm>
            <a:off x="914400" y="1544715"/>
            <a:ext cx="7315200" cy="1154097"/>
          </a:xfrm>
        </p:spPr>
        <p:txBody>
          <a:bodyPr/>
          <a:lstStyle/>
          <a:p>
            <a:r>
              <a:rPr lang="ja-JP" altLang="en-US" smtClean="0"/>
              <a:t>マスター タイトルの書式設定</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F658C66C-2D0C-4223-AE38-0DB1E341F41E}" type="datetime1">
              <a:rPr kumimoji="1" lang="ja-JP" altLang="en-US" smtClean="0"/>
              <a:t>2016/11/22</a:t>
            </a:fld>
            <a:endParaRPr kumimoji="1" lang="ja-JP" altLang="en-US"/>
          </a:p>
        </p:txBody>
      </p:sp>
      <p:sp>
        <p:nvSpPr>
          <p:cNvPr id="4" name="Footer Placeholder 3"/>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5" name="Slide Number Placeholder 4"/>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4BEC2-7678-409A-8831-4672810A2B9C}" type="datetime1">
              <a:rPr kumimoji="1" lang="ja-JP" altLang="en-US" smtClean="0"/>
              <a:t>2016/11/22</a:t>
            </a:fld>
            <a:endParaRPr kumimoji="1" lang="ja-JP" altLang="en-US"/>
          </a:p>
        </p:txBody>
      </p:sp>
      <p:sp>
        <p:nvSpPr>
          <p:cNvPr id="3" name="Footer Placeholder 2"/>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4" name="Slide Number Placeholder 3"/>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F334FEE-4B95-4D39-A3E0-CDF4D5BD6D06}" type="datetime1">
              <a:rPr kumimoji="1" lang="ja-JP" altLang="en-US" smtClean="0"/>
              <a:t>2016/11/22</a:t>
            </a:fld>
            <a:endParaRPr kumimoji="1" lang="ja-JP" altLang="en-US"/>
          </a:p>
        </p:txBody>
      </p:sp>
      <p:sp>
        <p:nvSpPr>
          <p:cNvPr id="6" name="Footer Placeholder 5"/>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7" name="Slide Number Placeholder 6"/>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D1FEAF-D7DF-473F-80CB-88CA88677B5C}" type="datetime1">
              <a:rPr kumimoji="1" lang="ja-JP" altLang="en-US" smtClean="0"/>
              <a:t>2016/11/22</a:t>
            </a:fld>
            <a:endParaRPr kumimoji="1" lang="ja-JP" altLang="en-US"/>
          </a:p>
        </p:txBody>
      </p:sp>
      <p:sp>
        <p:nvSpPr>
          <p:cNvPr id="6" name="Footer Placeholder 5"/>
          <p:cNvSpPr>
            <a:spLocks noGrp="1"/>
          </p:cNvSpPr>
          <p:nvPr>
            <p:ph type="ftr" sz="quarter" idx="11"/>
          </p:nvPr>
        </p:nvSpPr>
        <p:spPr/>
        <p:txBody>
          <a:body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
        <p:nvSpPr>
          <p:cNvPr id="7" name="Slide Number Placeholder 6"/>
          <p:cNvSpPr>
            <a:spLocks noGrp="1"/>
          </p:cNvSpPr>
          <p:nvPr>
            <p:ph type="sldNum" sz="quarter" idx="12"/>
          </p:nvPr>
        </p:nvSpPr>
        <p:spPr/>
        <p:txBody>
          <a:bodyPr/>
          <a:lstStyle/>
          <a:p>
            <a:fld id="{212D72E5-7BF7-4238-9749-18D397F2741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360BCE1B-8E2E-40ED-83C9-5C539817F105}" type="datetime1">
              <a:rPr kumimoji="1" lang="ja-JP" altLang="en-US" smtClean="0"/>
              <a:t>2016/11/22</a:t>
            </a:fld>
            <a:endParaRPr kumimoji="1" lang="ja-JP" alt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212D72E5-7BF7-4238-9749-18D397F27416}" type="slidenum">
              <a:rPr kumimoji="1" lang="ja-JP" altLang="en-US" smtClean="0"/>
              <a:t>‹#›</a:t>
            </a:fld>
            <a:endParaRPr kumimoji="1" lang="ja-JP" alt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r>
              <a:rPr kumimoji="1" lang="en-US" altLang="ja-JP" dirty="0" smtClean="0"/>
              <a:t>Copyright © </a:t>
            </a:r>
            <a:r>
              <a:rPr kumimoji="1" lang="ja-JP" altLang="en-US" dirty="0" smtClean="0"/>
              <a:t>司法書士法人</a:t>
            </a:r>
            <a:r>
              <a:rPr kumimoji="1" lang="ja-JP" altLang="en-US" dirty="0" err="1" smtClean="0"/>
              <a:t>こうの</a:t>
            </a:r>
            <a:r>
              <a:rPr kumimoji="1" lang="ja-JP" altLang="en-US" dirty="0" smtClean="0"/>
              <a:t>事務所 </a:t>
            </a:r>
            <a:r>
              <a:rPr kumimoji="1" lang="en-US" altLang="ja-JP" dirty="0" smtClean="0"/>
              <a:t>All Rights Reserved.</a:t>
            </a:r>
            <a:endParaRPr kumimoji="1" lang="ja-JP" alt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spcBef>
          <a:spcPct val="0"/>
        </a:spcBef>
        <a:buNone/>
        <a:defRPr kumimoji="1" sz="40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kumimoji="1"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kumimoji="1"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kumimoji="1"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kumimoji="1"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kumimoji="1"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1556792"/>
            <a:ext cx="7315200" cy="1728192"/>
          </a:xfrm>
        </p:spPr>
        <p:txBody>
          <a:bodyPr>
            <a:norm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消費生活において若者が陥りやすい危険</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259632" y="3933056"/>
            <a:ext cx="7315200" cy="1144632"/>
          </a:xfrm>
        </p:spPr>
        <p:txBody>
          <a:bodyPr>
            <a:normAutofit fontScale="77500" lnSpcReduction="20000"/>
          </a:bodyPr>
          <a:lstStyle/>
          <a:p>
            <a:pPr algn="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２０１６年</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司法書士法人　こうの事務所</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代表社員　河　埜　裕　子</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52745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fontScale="90000"/>
          </a:bodyPr>
          <a:lstStyle/>
          <a:p>
            <a:r>
              <a:rPr lang="en-US" altLang="ja-JP" dirty="0"/>
              <a:t>2</a:t>
            </a:r>
            <a:r>
              <a:rPr kumimoji="1" lang="ja-JP" altLang="en-US" dirty="0" err="1" smtClean="0"/>
              <a:t>．</a:t>
            </a:r>
            <a:r>
              <a:rPr kumimoji="1" lang="ja-JP" altLang="en-US" dirty="0" smtClean="0"/>
              <a:t>若者が狙われ易い悪徳商法の例</a:t>
            </a:r>
            <a:endParaRPr kumimoji="1" lang="ja-JP" altLang="en-US" dirty="0"/>
          </a:p>
        </p:txBody>
      </p:sp>
      <p:sp>
        <p:nvSpPr>
          <p:cNvPr id="8" name="コンテンツ プレースホルダー 2"/>
          <p:cNvSpPr>
            <a:spLocks noGrp="1"/>
          </p:cNvSpPr>
          <p:nvPr>
            <p:ph idx="1"/>
          </p:nvPr>
        </p:nvSpPr>
        <p:spPr>
          <a:xfrm>
            <a:off x="231624" y="1412776"/>
            <a:ext cx="8588848" cy="5040560"/>
          </a:xfrm>
        </p:spPr>
        <p:txBody>
          <a:bodyPr>
            <a:normAutofit/>
          </a:bodyPr>
          <a:lstStyle/>
          <a:p>
            <a:pPr marL="45720" indent="0">
              <a:buNone/>
            </a:pPr>
            <a:r>
              <a:rPr lang="ja-JP" altLang="en-US" sz="36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②架空請求</a:t>
            </a:r>
            <a:endParaRPr lang="en-US" altLang="ja-JP" sz="36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どんな商法？</a:t>
            </a:r>
            <a:endParaRPr kumimoji="1" lang="en-US" altLang="ja-JP"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不特定多数の消費者の</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電話番号やメールアドレス、住所に高額の料金を請求する商法です。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■どんなトラブルに？</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身に覚えがなくても、消費者</a:t>
            </a:r>
            <a:r>
              <a:rPr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本人が恥ずかしいという意思いから誰にもう相談できず</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、本来</a:t>
            </a:r>
            <a:r>
              <a:rPr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支払わなくてよい金額を支払ってしまう</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というケースが挙げられます。</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416697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fontScale="90000"/>
          </a:bodyPr>
          <a:lstStyle/>
          <a:p>
            <a:r>
              <a:rPr lang="en-US" altLang="ja-JP" dirty="0"/>
              <a:t>2</a:t>
            </a:r>
            <a:r>
              <a:rPr kumimoji="1" lang="ja-JP" altLang="en-US" dirty="0" smtClean="0"/>
              <a:t>．若者が狙われ易い悪徳商法の例</a:t>
            </a:r>
            <a:endParaRPr kumimoji="1" lang="ja-JP" altLang="en-US" dirty="0"/>
          </a:p>
        </p:txBody>
      </p:sp>
      <p:sp>
        <p:nvSpPr>
          <p:cNvPr id="8" name="コンテンツ プレースホルダー 2"/>
          <p:cNvSpPr>
            <a:spLocks noGrp="1"/>
          </p:cNvSpPr>
          <p:nvPr>
            <p:ph idx="1"/>
          </p:nvPr>
        </p:nvSpPr>
        <p:spPr>
          <a:xfrm>
            <a:off x="231624" y="1412776"/>
            <a:ext cx="8588848" cy="5040560"/>
          </a:xfrm>
        </p:spPr>
        <p:txBody>
          <a:bodyPr>
            <a:normAutofit/>
          </a:bodyPr>
          <a:lstStyle/>
          <a:p>
            <a:pPr marL="45720" indent="0">
              <a:buNone/>
            </a:pPr>
            <a:r>
              <a:rPr lang="ja-JP" altLang="en-US" sz="3600" b="1" dirty="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36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キャッチセールス</a:t>
            </a:r>
            <a:endParaRPr lang="en-US" altLang="ja-JP" sz="36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どんな商法？</a:t>
            </a:r>
            <a:endParaRPr kumimoji="1" lang="en-US" altLang="ja-JP"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駅前などで、景品をもらえるアンケート調査などを装い、販売目的を明らかにしないまま、消費者を当該業者の営業所などに連れ込んで商品やサービスの契約をさせる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商法です。</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■どんなトラブルに？</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連れ込んだ営業所で</a:t>
            </a:r>
            <a:r>
              <a:rPr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契約</a:t>
            </a:r>
            <a:r>
              <a:rPr lang="ja-JP" altLang="en-US" sz="2800" b="1" dirty="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しないと帰れないように追い込んで</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後日、契約を解除しようとしても「</a:t>
            </a:r>
            <a:r>
              <a:rPr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もう契約したから解除できない</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」と言われて、高額のサービス料を支払わされた。</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26793"/>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409475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en-US" altLang="ja-JP" dirty="0"/>
              <a:t>2</a:t>
            </a:r>
            <a:r>
              <a:rPr kumimoji="1" lang="ja-JP" altLang="en-US" dirty="0" smtClean="0"/>
              <a:t>．若者が狙われ易い詐欺の例</a:t>
            </a:r>
            <a:endParaRPr kumimoji="1" lang="ja-JP" altLang="en-US" dirty="0"/>
          </a:p>
        </p:txBody>
      </p:sp>
      <p:sp>
        <p:nvSpPr>
          <p:cNvPr id="8" name="コンテンツ プレースホルダー 2"/>
          <p:cNvSpPr>
            <a:spLocks noGrp="1"/>
          </p:cNvSpPr>
          <p:nvPr>
            <p:ph idx="1"/>
          </p:nvPr>
        </p:nvSpPr>
        <p:spPr>
          <a:xfrm>
            <a:off x="231624" y="1412776"/>
            <a:ext cx="8588848" cy="5040560"/>
          </a:xfrm>
        </p:spPr>
        <p:txBody>
          <a:bodyPr>
            <a:normAutofit fontScale="92500" lnSpcReduction="20000"/>
          </a:bodyPr>
          <a:lstStyle/>
          <a:p>
            <a:pPr marL="45720" indent="0">
              <a:buNone/>
            </a:pPr>
            <a:r>
              <a:rPr lang="ja-JP" altLang="en-US" sz="3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①ネットオークション詐欺</a:t>
            </a:r>
            <a:endParaRPr lang="en-US" altLang="ja-JP" sz="3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どんな手法？</a:t>
            </a:r>
            <a:endParaRPr kumimoji="1" lang="en-US" altLang="ja-JP"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商品はない</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のに</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インターネット上のオークションに嘘の出品　</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をして、お金をだまし取る詐欺のことです。</a:t>
            </a:r>
            <a:endParaRPr lang="en-US" altLang="ja-JP"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■どんなトラブルに？</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欲しい商品をネットで</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検索</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したら、あまり有名じゃない</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オークションサイトに格安で出品されていたので、入札に</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応じ落札</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。代金を入金したが、商品が一向に送られて</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こないというトラブルや、「落札者がキャンセルしたので</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２番目のあなたに声を掛けました」と出品者が直接、</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落札者に連絡を取り、入金を促したが商品を送って</a:t>
            </a:r>
            <a:r>
              <a:rPr kumimoji="1" lang="ja-JP" altLang="en-US" sz="2800" dirty="0" err="1" smtClean="0">
                <a:latin typeface="Meiryo UI" panose="020B0604030504040204" pitchFamily="50" charset="-128"/>
                <a:ea typeface="Meiryo UI" panose="020B0604030504040204" pitchFamily="50" charset="-128"/>
                <a:cs typeface="Meiryo UI" panose="020B0604030504040204" pitchFamily="50" charset="-128"/>
              </a:rPr>
              <a:t>こ</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なかったといったトラブルなどがあります。</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653670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a:t>２</a:t>
            </a:r>
            <a:r>
              <a:rPr lang="en-US" altLang="ja-JP" dirty="0" smtClean="0"/>
              <a:t>.</a:t>
            </a:r>
            <a:r>
              <a:rPr lang="ja-JP" altLang="en-US" dirty="0" smtClean="0"/>
              <a:t>　若者が狙われ易い</a:t>
            </a:r>
            <a:r>
              <a:rPr kumimoji="1" lang="ja-JP" altLang="en-US" dirty="0" smtClean="0"/>
              <a:t>詐欺の例</a:t>
            </a:r>
            <a:endParaRPr kumimoji="1" lang="ja-JP" altLang="en-US" dirty="0"/>
          </a:p>
        </p:txBody>
      </p:sp>
      <p:sp>
        <p:nvSpPr>
          <p:cNvPr id="8" name="コンテンツ プレースホルダー 2"/>
          <p:cNvSpPr>
            <a:spLocks noGrp="1"/>
          </p:cNvSpPr>
          <p:nvPr>
            <p:ph idx="1"/>
          </p:nvPr>
        </p:nvSpPr>
        <p:spPr>
          <a:xfrm>
            <a:off x="231624" y="1412776"/>
            <a:ext cx="8588848" cy="5040560"/>
          </a:xfrm>
        </p:spPr>
        <p:txBody>
          <a:bodyPr>
            <a:normAutofit lnSpcReduction="10000"/>
          </a:bodyPr>
          <a:lstStyle/>
          <a:p>
            <a:pPr marL="45720" indent="0">
              <a:buNone/>
            </a:pPr>
            <a:r>
              <a:rPr lang="ja-JP" altLang="en-US" sz="3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②ワンクリック詐欺</a:t>
            </a:r>
            <a:endParaRPr lang="en-US" altLang="ja-JP" sz="3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どんな手法？</a:t>
            </a:r>
            <a:endParaRPr kumimoji="1" lang="en-US" altLang="ja-JP"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インターネットで閲覧者の興味を惹くような記事を載せ、</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「この先はこのボタンをクリック」などと記載し、そのボタンを</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押させる。その後、契約が締結されたかのようなメッセージ</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と料金振込先や金額が提示される。</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■どんなトラブルに？</a:t>
            </a: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本来</a:t>
            </a:r>
            <a:r>
              <a:rPr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振り込まなくてよかった</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振込先に多額の金額を</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振り込んでしまった。また</a:t>
            </a:r>
            <a:r>
              <a:rPr kumimoji="1"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、自分の住所や連絡先が</a:t>
            </a:r>
            <a:endParaRPr kumimoji="1" lang="en-US" altLang="ja-JP"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　詐欺師</a:t>
            </a:r>
            <a:r>
              <a:rPr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特定され、二重三重の詐欺にはまってしまう。</a:t>
            </a:r>
            <a:endParaRPr kumimoji="1" lang="en-US" altLang="ja-JP"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495628"/>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34187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1080120"/>
          </a:xfrm>
        </p:spPr>
        <p:txBody>
          <a:bodyPr>
            <a:normAutofit/>
          </a:bodyPr>
          <a:lstStyle/>
          <a:p>
            <a:r>
              <a:rPr lang="ja-JP" altLang="en-US" dirty="0"/>
              <a:t>３</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rmAutofit fontScale="92500" lnSpcReduction="10000"/>
          </a:bodyPr>
          <a:lstStyle/>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とはいえ、売り手に対して買い手である消費者は、持っている情報が少なく弱い立場のため、様々な法律で保護されています。</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１）消費者契約法</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２）割賦販売法</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３）特定商取引法</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４）無限連鎖講の防止に関する法律</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５）利息制限法</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６）貸金業法</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７）電子消費者契約及び電子承諾通知</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に関する</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民法</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の特例に関する法律　</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30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209580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rmAutofit/>
          </a:bodyPr>
          <a:lstStyle/>
          <a:p>
            <a:pPr marL="45720" indent="0">
              <a:buNone/>
            </a:pPr>
            <a:r>
              <a:rPr lang="ja-JP" altLang="en-US" sz="30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１）消費者</a:t>
            </a:r>
            <a:r>
              <a:rPr lang="ja-JP" altLang="en-US" sz="30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契約法</a:t>
            </a:r>
            <a:endParaRPr lang="en-US" altLang="ja-JP" sz="30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立場の弱い消費者を守るために、消費者契約法</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では、以下のような事業者の不適切な行為があった</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場合は契約を取り消すことができるというルールを</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定めています。</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①消費者勧誘時の事業者の不適切な行為</a:t>
            </a:r>
            <a:r>
              <a:rPr lang="ja-JP" altLang="en-US" sz="30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0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事業者の不実告知（誤った事実を告げる）</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000" dirty="0" smtClean="0">
                <a:latin typeface="Meiryo UI" panose="020B0604030504040204" pitchFamily="50" charset="-128"/>
                <a:ea typeface="Meiryo UI" panose="020B0604030504040204" pitchFamily="50" charset="-128"/>
                <a:cs typeface="Meiryo UI" panose="020B0604030504040204" pitchFamily="50" charset="-128"/>
              </a:rPr>
              <a:t>b</a:t>
            </a:r>
            <a:r>
              <a:rPr lang="en-US" altLang="ja-JP" sz="3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断定的判断の提供（確実かのように告げる）</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000" dirty="0" smtClean="0">
                <a:latin typeface="Meiryo UI" panose="020B0604030504040204" pitchFamily="50" charset="-128"/>
                <a:ea typeface="Meiryo UI" panose="020B0604030504040204" pitchFamily="50" charset="-128"/>
                <a:cs typeface="Meiryo UI" panose="020B0604030504040204" pitchFamily="50" charset="-128"/>
              </a:rPr>
              <a:t>c:</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故意の不告知（不利益な事実を告げない）　</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64283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a:t>３</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rmAutofit/>
          </a:bodyPr>
          <a:lstStyle/>
          <a:p>
            <a:pPr marL="45720" indent="0">
              <a:buNone/>
            </a:pPr>
            <a:r>
              <a:rPr lang="ja-JP" altLang="en-US" sz="30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１）消費者</a:t>
            </a:r>
            <a:r>
              <a:rPr lang="ja-JP" altLang="en-US" sz="30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契約法</a:t>
            </a:r>
            <a:endParaRPr lang="en-US" altLang="ja-JP" sz="30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②事業者による不退去、退去妨害</a:t>
            </a:r>
            <a:endParaRPr lang="en-US" altLang="ja-JP" sz="30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0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事業者による不退去（帰ってくれない</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0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退去妨害（帰りたいのに帰してくれない）</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③契約書内で消費者の権利を不当に害する</a:t>
            </a:r>
            <a:endParaRPr lang="en-US" altLang="ja-JP" sz="30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0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一方的な不当・不利益条項</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（法律で決められた遅滞料</a:t>
            </a:r>
            <a:r>
              <a:rPr lang="en-US" altLang="ja-JP" sz="3000" dirty="0" smtClean="0">
                <a:latin typeface="Meiryo UI" panose="020B0604030504040204" pitchFamily="50" charset="-128"/>
                <a:ea typeface="Meiryo UI" panose="020B0604030504040204" pitchFamily="50" charset="-128"/>
                <a:cs typeface="Meiryo UI" panose="020B0604030504040204" pitchFamily="50" charset="-128"/>
              </a:rPr>
              <a:t>14.6%</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超えた遅滞料金を請求する契約</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条項の記載など）</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490270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864096"/>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412776"/>
            <a:ext cx="8588848" cy="4680520"/>
          </a:xfrm>
        </p:spPr>
        <p:txBody>
          <a:bodyPr>
            <a:noAutofit/>
          </a:bodyPr>
          <a:lstStyle/>
          <a:p>
            <a:pPr marL="45720" indent="0">
              <a:buNone/>
            </a:pPr>
            <a:r>
              <a:rPr lang="ja-JP" altLang="en-US" sz="32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32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32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（消費者庁ホームページより）</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特定商取引法は</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、訪問販売や通信販売等</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以下に</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挙げる消費者トラブルを生じやすい</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取引</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類型を対象</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に、事業者が守るべきルールと</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クーリング</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・オフ</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等の</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消費者を守るルールを</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定め</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て</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います。これにより</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、事</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業者による違法・</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悪質</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な</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勧誘行為等を防止し</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、消費者</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の利益を</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守る</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ため</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の法律です</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499958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936104"/>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124744"/>
            <a:ext cx="8588848" cy="5328592"/>
          </a:xfrm>
        </p:spPr>
        <p:txBody>
          <a:bodyPr>
            <a:noAutofit/>
          </a:bodyPr>
          <a:lstStyle/>
          <a:p>
            <a:pPr marL="45720" indent="0">
              <a:buNone/>
            </a:pPr>
            <a:r>
              <a:rPr lang="ja-JP" altLang="en-US" sz="265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２）特定商取引法</a:t>
            </a:r>
            <a:endParaRPr lang="en-US" altLang="ja-JP" sz="265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650" dirty="0" smtClean="0">
                <a:solidFill>
                  <a:srgbClr val="92D050"/>
                </a:solidFill>
                <a:latin typeface="Meiryo UI" panose="020B0604030504040204" pitchFamily="50" charset="-128"/>
                <a:ea typeface="Meiryo UI" panose="020B0604030504040204" pitchFamily="50" charset="-128"/>
                <a:cs typeface="Meiryo UI" panose="020B0604030504040204" pitchFamily="50" charset="-128"/>
              </a:rPr>
              <a:t>■特定商取引法の対象となる取引類型</a:t>
            </a: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65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①訪問販売</a:t>
            </a:r>
            <a:r>
              <a:rPr lang="en-US" altLang="ja-JP" sz="265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事業者が一般消費者の自宅等へ訪問して、商品、権</a:t>
            </a:r>
            <a:endParaRPr lang="en-US" altLang="ja-JP" sz="265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利の販売又は役務（サービス）の提供を行う取引、</a:t>
            </a:r>
            <a:endParaRPr lang="en-US" altLang="ja-JP" sz="265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キャッチセールス、アポイントメントセールス等のこと。</a:t>
            </a:r>
            <a:endParaRPr lang="en-US" altLang="ja-JP" sz="265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65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②通信販売</a:t>
            </a:r>
            <a:r>
              <a:rPr lang="en-US" altLang="ja-JP" sz="265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新聞、雑誌、インターネット等で広告し、郵便、電話等　　　</a:t>
            </a:r>
            <a:endParaRPr lang="en-US" altLang="ja-JP" sz="265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の通信手段により申込みを受ける取引のこと。</a:t>
            </a:r>
            <a:r>
              <a:rPr lang="en-US" altLang="ja-JP" sz="26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インター</a:t>
            </a:r>
            <a:endParaRPr lang="en-US" altLang="ja-JP" sz="265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ネット・オークション</a:t>
            </a:r>
            <a:r>
              <a:rPr lang="en-US" altLang="ja-JP" sz="26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も含みますが、</a:t>
            </a:r>
            <a:r>
              <a:rPr lang="en-US" altLang="ja-JP" sz="26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電話勧誘販売</a:t>
            </a:r>
            <a:r>
              <a:rPr lang="en-US" altLang="ja-JP" sz="26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265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650" dirty="0" smtClean="0">
                <a:latin typeface="Meiryo UI" panose="020B0604030504040204" pitchFamily="50" charset="-128"/>
                <a:ea typeface="Meiryo UI" panose="020B0604030504040204" pitchFamily="50" charset="-128"/>
                <a:cs typeface="Meiryo UI" panose="020B0604030504040204" pitchFamily="50" charset="-128"/>
              </a:rPr>
              <a:t>　　該当するものを除きます。</a:t>
            </a: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851641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en-US" altLang="ja-JP" dirty="0"/>
              <a:t>3</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31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31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31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endParaRPr lang="en-US" altLang="ja-JP" sz="31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1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③電話</a:t>
            </a:r>
            <a:r>
              <a:rPr lang="ja-JP" altLang="en-US" sz="31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勧誘</a:t>
            </a:r>
            <a:r>
              <a:rPr lang="ja-JP" altLang="en-US" sz="31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販売</a:t>
            </a:r>
            <a:r>
              <a:rPr lang="en-US" altLang="ja-JP" sz="31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　電話</a:t>
            </a:r>
            <a:r>
              <a:rPr lang="ja-JP" altLang="en-US" sz="3100" dirty="0">
                <a:latin typeface="Meiryo UI" panose="020B0604030504040204" pitchFamily="50" charset="-128"/>
                <a:ea typeface="Meiryo UI" panose="020B0604030504040204" pitchFamily="50" charset="-128"/>
                <a:cs typeface="Meiryo UI" panose="020B0604030504040204" pitchFamily="50" charset="-128"/>
              </a:rPr>
              <a:t>で勧誘し、申込みを受ける取引のこと。</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電話</a:t>
            </a:r>
            <a:endParaRPr lang="en-US" altLang="ja-JP" sz="31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　をいったん</a:t>
            </a:r>
            <a:r>
              <a:rPr lang="ja-JP" altLang="en-US" sz="3100" dirty="0">
                <a:latin typeface="Meiryo UI" panose="020B0604030504040204" pitchFamily="50" charset="-128"/>
                <a:ea typeface="Meiryo UI" panose="020B0604030504040204" pitchFamily="50" charset="-128"/>
                <a:cs typeface="Meiryo UI" panose="020B0604030504040204" pitchFamily="50" charset="-128"/>
              </a:rPr>
              <a:t>切った後、消費者が郵便や電話</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31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　に</a:t>
            </a:r>
            <a:r>
              <a:rPr lang="ja-JP" altLang="en-US" sz="3100" dirty="0">
                <a:latin typeface="Meiryo UI" panose="020B0604030504040204" pitchFamily="50" charset="-128"/>
                <a:ea typeface="Meiryo UI" panose="020B0604030504040204" pitchFamily="50" charset="-128"/>
                <a:cs typeface="Meiryo UI" panose="020B0604030504040204" pitchFamily="50" charset="-128"/>
              </a:rPr>
              <a:t>よって申込み</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を行う</a:t>
            </a:r>
            <a:r>
              <a:rPr lang="ja-JP" altLang="en-US" sz="3100" dirty="0">
                <a:latin typeface="Meiryo UI" panose="020B0604030504040204" pitchFamily="50" charset="-128"/>
                <a:ea typeface="Meiryo UI" panose="020B0604030504040204" pitchFamily="50" charset="-128"/>
                <a:cs typeface="Meiryo UI" panose="020B0604030504040204" pitchFamily="50" charset="-128"/>
              </a:rPr>
              <a:t>場合にも該当します</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31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1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31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連鎖販売取引</a:t>
            </a:r>
            <a:r>
              <a:rPr lang="en-US" altLang="ja-JP" sz="31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個人を販売員として勧誘し、さらに次の販売員を</a:t>
            </a:r>
            <a:endParaRPr lang="en-US" altLang="ja-JP" sz="31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勧誘させるというかたちで、販売組織を連鎖的</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31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　拡大して</a:t>
            </a:r>
            <a:r>
              <a:rPr lang="ja-JP" altLang="en-US" sz="3100" dirty="0">
                <a:latin typeface="Meiryo UI" panose="020B0604030504040204" pitchFamily="50" charset="-128"/>
                <a:ea typeface="Meiryo UI" panose="020B0604030504040204" pitchFamily="50" charset="-128"/>
                <a:cs typeface="Meiryo UI" panose="020B0604030504040204" pitchFamily="50" charset="-128"/>
              </a:rPr>
              <a:t>行う商品・役務</a:t>
            </a:r>
            <a:r>
              <a:rPr lang="en-US" altLang="ja-JP" sz="3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3100" dirty="0">
                <a:latin typeface="Meiryo UI" panose="020B0604030504040204" pitchFamily="50" charset="-128"/>
                <a:ea typeface="Meiryo UI" panose="020B0604030504040204" pitchFamily="50" charset="-128"/>
                <a:cs typeface="Meiryo UI" panose="020B0604030504040204" pitchFamily="50" charset="-128"/>
              </a:rPr>
              <a:t>サービス</a:t>
            </a:r>
            <a:r>
              <a:rPr lang="en-US" altLang="ja-JP" sz="3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3100" dirty="0">
                <a:latin typeface="Meiryo UI" panose="020B0604030504040204" pitchFamily="50" charset="-128"/>
                <a:ea typeface="Meiryo UI" panose="020B0604030504040204" pitchFamily="50" charset="-128"/>
                <a:cs typeface="Meiryo UI" panose="020B0604030504040204" pitchFamily="50" charset="-128"/>
              </a:rPr>
              <a:t>の取引のこと</a:t>
            </a:r>
            <a:r>
              <a:rPr lang="ja-JP" altLang="en-US" sz="3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096816" y="6514678"/>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699614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332656"/>
            <a:ext cx="7315200" cy="864096"/>
          </a:xfrm>
        </p:spPr>
        <p:txBody>
          <a:bodyPr>
            <a:normAutofit/>
          </a:bodyPr>
          <a:lstStyle/>
          <a:p>
            <a:pPr algn="ctr"/>
            <a:r>
              <a:rPr lang="ja-JP" altLang="en-US" sz="4800" b="1" dirty="0" smtClean="0">
                <a:latin typeface="Meiryo UI" panose="020B0604030504040204" pitchFamily="50" charset="-128"/>
                <a:ea typeface="Meiryo UI" panose="020B0604030504040204" pitchFamily="50" charset="-128"/>
                <a:cs typeface="Meiryo UI" panose="020B0604030504040204" pitchFamily="50" charset="-128"/>
              </a:rPr>
              <a:t>目　次</a:t>
            </a:r>
            <a:endParaRPr kumimoji="1" lang="ja-JP" altLang="en-US" sz="4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534380" y="1628800"/>
            <a:ext cx="8075240" cy="4572000"/>
          </a:xfrm>
        </p:spPr>
        <p:txBody>
          <a:bodyPr>
            <a:normAutofit/>
          </a:bodyPr>
          <a:lstStyle/>
          <a:p>
            <a:pPr marL="45720" indent="0">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はじめ</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に（契約</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は）</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２．消費者トラブルって何？</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．消費トラブルに対する法の保護</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４．消費トラブルへの対処法</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５</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．多重債務とは</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．まとめ（社会デビューする若者へ）</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932382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a:t>３</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endParaRPr lang="en-US" altLang="ja-JP"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⑤特定</a:t>
            </a:r>
            <a:r>
              <a:rPr lang="ja-JP" altLang="en-US" sz="28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継続的役務</a:t>
            </a:r>
            <a:r>
              <a:rPr lang="ja-JP" altLang="en-US" sz="28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提供</a:t>
            </a:r>
            <a:r>
              <a:rPr lang="en-US" altLang="ja-JP" sz="28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smtClean="0">
                <a:latin typeface="Meiryo UI" panose="020B0604030504040204" pitchFamily="50" charset="-128"/>
                <a:ea typeface="Meiryo UI" panose="020B0604030504040204" pitchFamily="50" charset="-128"/>
                <a:cs typeface="Meiryo UI" panose="020B0604030504040204" pitchFamily="50" charset="-128"/>
              </a:rPr>
              <a:t>　　長期</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・継続的な</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役務の</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提供と、これに対する高額</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対価</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約す取引</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のこと。現在、エステティックサロン</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、語</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学</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教室、家庭教師、学習塾、結婚相手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紹介サービス、</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パソコン</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教室の６つの役務が対象と</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されています。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⑥業務提供誘引販売取引</a:t>
            </a:r>
            <a:r>
              <a:rPr lang="en-US" altLang="ja-JP" sz="2800" b="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仕事を提供するので収入が得られる</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という口実で</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消費者を誘引し、仕事に必要であるとして、商品等</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を売って金銭負担を負わせる取引のこと。</a:t>
            </a:r>
          </a:p>
          <a:p>
            <a:pPr marL="45720" indent="0">
              <a:buNone/>
            </a:pPr>
            <a:endParaRPr lang="ja-JP" altLang="en-US"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05153"/>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496679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endParaRPr lang="en-US" altLang="ja-JP"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⑦訪問購入</a:t>
            </a:r>
            <a:r>
              <a:rPr lang="en-US" altLang="ja-JP" sz="28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事業者が一般消費者の自宅等へ訪問して、物品の</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購入を行う取引のこと。　　　</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4678"/>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057517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864096"/>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124744"/>
            <a:ext cx="8588848" cy="4536504"/>
          </a:xfrm>
        </p:spPr>
        <p:txBody>
          <a:bodyPr>
            <a:noAutofit/>
          </a:bodyPr>
          <a:lstStyle/>
          <a:p>
            <a:pPr marL="45720" indent="0">
              <a:buNone/>
            </a:pP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■行政規制</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氏名</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等の明示の義務づけ</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勧誘</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開始前に事業者名や</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、勧誘目的</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であることなど</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消費者</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に告げるよう業者</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に義務づけて</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います</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不当</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な勧誘行為の禁止</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不実</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告知</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虚偽の説明</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や重要</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事項</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価格・</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支払条件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等</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を故意に告知</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しなかったり</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、消費者を威迫して</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困惑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させたり</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勧誘行為</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を禁止しています。</a:t>
            </a: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28199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endParaRPr lang="en-US" altLang="ja-JP"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広告規制</a:t>
            </a:r>
            <a:endPar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業者</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が広告をする際には、</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重要事項</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を表示すること</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義務づけ</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、また、虚偽・誇大</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な広告</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を禁止しています。</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d:</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書面</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交付</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義務</a:t>
            </a:r>
            <a:endPar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契約</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締結時等に、重要事項</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を記載</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した書面を交</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付す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る</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ことを事業者に</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義務づけています。</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3613835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a:t>３</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endParaRPr lang="en-US" altLang="ja-JP"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rgbClr val="92D050"/>
                </a:solidFill>
                <a:latin typeface="Meiryo UI" panose="020B0604030504040204" pitchFamily="50" charset="-128"/>
                <a:ea typeface="Meiryo UI" panose="020B0604030504040204" pitchFamily="50" charset="-128"/>
                <a:cs typeface="Meiryo UI" panose="020B0604030504040204" pitchFamily="50" charset="-128"/>
              </a:rPr>
              <a:t>■民事</a:t>
            </a:r>
            <a:r>
              <a:rPr lang="ja-JP" altLang="en-US" sz="2800" b="1"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ルール</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特定</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商取引法は、消費者と事業者との間の</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トラブル</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を</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防止し、その救済を容易にするなどの機能を強化</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る</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ため、消費者による契約の解除</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クーリング・オフ</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取り消し</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などを認め、また、事業者による法外</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な損害</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賠償</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請求を制限するなどのルールを定めています</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196011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endParaRPr lang="en-US" altLang="ja-JP"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クーリング</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オフ</a:t>
            </a:r>
            <a:endPar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特定</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商取引法は、</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クーリング・オフ</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を認めています</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クーリング</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・オフとは、申込みまたは契約後に法律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で</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決められた</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書面を受け取ってから一定の期間</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消費者</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が冷静に再考して、無条件で解約することです</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訪問販売・電話勧誘販売・特定</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継続的役務提供</a:t>
            </a:r>
            <a:r>
              <a:rPr lang="ja-JP" altLang="en-US" dirty="0">
                <a:latin typeface="Meiryo UI" panose="020B0604030504040204" pitchFamily="50" charset="-128"/>
                <a:ea typeface="Meiryo UI" panose="020B0604030504040204" pitchFamily="50" charset="-128"/>
                <a:cs typeface="Meiryo UI" panose="020B0604030504040204" pitchFamily="50" charset="-128"/>
              </a:rPr>
              <a:t>・訪問購入において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accent4">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８日間</a:t>
            </a:r>
            <a:r>
              <a:rPr lang="ja-JP" altLang="en-US" dirty="0">
                <a:latin typeface="Meiryo UI" panose="020B0604030504040204" pitchFamily="50" charset="-128"/>
                <a:ea typeface="Meiryo UI" panose="020B0604030504040204" pitchFamily="50" charset="-128"/>
                <a:cs typeface="Meiryo UI" panose="020B0604030504040204" pitchFamily="50" charset="-128"/>
              </a:rPr>
              <a:t>、連鎖販売</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取引（マルチ商法）・業務</a:t>
            </a:r>
            <a:r>
              <a:rPr lang="ja-JP" altLang="en-US" dirty="0">
                <a:latin typeface="Meiryo UI" panose="020B0604030504040204" pitchFamily="50" charset="-128"/>
                <a:ea typeface="Meiryo UI" panose="020B0604030504040204" pitchFamily="50" charset="-128"/>
                <a:cs typeface="Meiryo UI" panose="020B0604030504040204" pitchFamily="50" charset="-128"/>
              </a:rPr>
              <a:t>提供誘引販売取引に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おいて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は</a:t>
            </a:r>
            <a:r>
              <a:rPr lang="en-US" altLang="ja-JP" b="1" dirty="0">
                <a:solidFill>
                  <a:schemeClr val="accent4">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b="1" dirty="0">
                <a:solidFill>
                  <a:schemeClr val="accent4">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日間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。通信販売には、クーリング・オフに関する規定はありません。</a:t>
            </a: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24576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a:t>３</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商取引法</a:t>
            </a:r>
            <a:r>
              <a:rPr lang="ja-JP" altLang="en-US"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28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28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b</a:t>
            </a:r>
            <a:r>
              <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意思</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表示の取消し</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特定</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商取引法は、事業者が不実告知や重要</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故意の不告知等の違法行為を行った結果、</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消費</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者</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が誤認し、契約の申込み、またはその承諾の</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意思</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表示</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をしたときには、消費者は、その意思表示を</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取り</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消す</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ことを認めています</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損害</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賠償等の額の制限</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特定商取引法</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は、消費者が中途解約する際等</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、事</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業者</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が請求できる損害賠償額に上限を設定</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してます</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606650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a:t>３</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800" b="1"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）無限連鎖講の防止に関する</a:t>
            </a: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法律</a:t>
            </a:r>
            <a:endParaRPr lang="en-US" altLang="ja-JP"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①どんな法律？</a:t>
            </a:r>
            <a:endPar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無限</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連鎖講が、終局において破たんすべき性質</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もの</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である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のに、いたずら</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に関係者の射幸</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心を</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あおり</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加入者</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の相当部分の者に経済的な</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損失を</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与えるに</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至</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る</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ものであることにかんがみ、これに</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関与する</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行為を</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禁</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止</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するとともに、その防止に関する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調査及び</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啓もう</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活動</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について</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規定を設けることにより、</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無限連鎖講</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もたら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す</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社会的な害悪を防止することを</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目的とする法律</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4678"/>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985893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16632"/>
            <a:ext cx="7315200" cy="936104"/>
          </a:xfrm>
        </p:spPr>
        <p:txBody>
          <a:bodyPr>
            <a:normAutofit/>
          </a:bodyPr>
          <a:lstStyle/>
          <a:p>
            <a:r>
              <a:rPr lang="ja-JP" altLang="en-US" dirty="0"/>
              <a:t>３</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052736"/>
            <a:ext cx="8588848" cy="5328592"/>
          </a:xfrm>
        </p:spPr>
        <p:txBody>
          <a:bodyPr>
            <a:noAutofit/>
          </a:bodyPr>
          <a:lstStyle/>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800" b="1"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）無限連鎖講の防止に関する法律</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②無限連鎖講とは</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いわゆる「ねずみ講」</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t>　　　「</a:t>
            </a:r>
            <a:r>
              <a:rPr lang="ja-JP" altLang="en-US" sz="2800" dirty="0"/>
              <a:t>会員になりなさい。そして、会員をふやしなさい</a:t>
            </a:r>
            <a:r>
              <a:rPr lang="ja-JP" altLang="en-US" sz="2800" dirty="0" smtClean="0"/>
              <a:t>。」</a:t>
            </a:r>
            <a:endParaRPr lang="en-US" altLang="ja-JP" sz="2800" dirty="0" smtClean="0"/>
          </a:p>
          <a:p>
            <a:pPr marL="45720" indent="0">
              <a:buNone/>
            </a:pPr>
            <a:r>
              <a:rPr lang="ja-JP" altLang="en-US" sz="2800" dirty="0" smtClean="0"/>
              <a:t>　　　「あなたが加入</a:t>
            </a:r>
            <a:r>
              <a:rPr lang="ja-JP" altLang="en-US" sz="2800" dirty="0"/>
              <a:t>させた会員からおカネがもらえます</a:t>
            </a:r>
            <a:r>
              <a:rPr lang="ja-JP" altLang="en-US" sz="2800" dirty="0" smtClean="0"/>
              <a:t>」　</a:t>
            </a:r>
            <a:endParaRPr lang="en-US" altLang="ja-JP" sz="2800" dirty="0" smtClean="0"/>
          </a:p>
          <a:p>
            <a:pPr marL="45720" indent="0">
              <a:buNone/>
            </a:pPr>
            <a:r>
              <a:rPr lang="ja-JP" altLang="en-US" sz="2800" dirty="0"/>
              <a:t>　</a:t>
            </a:r>
            <a:r>
              <a:rPr lang="ja-JP" altLang="en-US" sz="2800" dirty="0" smtClean="0"/>
              <a:t>　　と</a:t>
            </a:r>
            <a:r>
              <a:rPr lang="ja-JP" altLang="en-US" sz="2800" dirty="0"/>
              <a:t>いうような行為です</a:t>
            </a:r>
            <a:r>
              <a:rPr lang="ja-JP" altLang="en-US" sz="2800" dirty="0" smtClean="0"/>
              <a:t>。</a:t>
            </a:r>
            <a:endParaRPr lang="en-US" altLang="ja-JP" sz="2800" dirty="0" smtClean="0"/>
          </a:p>
          <a:p>
            <a:pPr marL="45720" indent="0">
              <a:buNone/>
            </a:pPr>
            <a:r>
              <a:rPr lang="ja-JP" altLang="en-US" sz="2800" dirty="0" smtClean="0"/>
              <a:t>　　　　確かに、</a:t>
            </a:r>
            <a:r>
              <a:rPr lang="ja-JP" altLang="en-US" sz="2800" dirty="0"/>
              <a:t>初期に加入した会員は儲かる機会が</a:t>
            </a:r>
            <a:r>
              <a:rPr lang="ja-JP" altLang="en-US" sz="2800" dirty="0" smtClean="0"/>
              <a:t>あり</a:t>
            </a:r>
            <a:endParaRPr lang="en-US" altLang="ja-JP" sz="2800" dirty="0" smtClean="0"/>
          </a:p>
          <a:p>
            <a:pPr marL="45720" indent="0">
              <a:buNone/>
            </a:pPr>
            <a:r>
              <a:rPr lang="ja-JP" altLang="en-US" sz="2800" dirty="0"/>
              <a:t>　</a:t>
            </a:r>
            <a:r>
              <a:rPr lang="ja-JP" altLang="en-US" sz="2800" dirty="0" smtClean="0"/>
              <a:t>　　ます</a:t>
            </a:r>
            <a:r>
              <a:rPr lang="ja-JP" altLang="en-US" sz="2800" dirty="0"/>
              <a:t>が、加入対象は有限なので、いつかは大勢</a:t>
            </a:r>
            <a:r>
              <a:rPr lang="ja-JP" altLang="en-US" sz="2800" dirty="0" smtClean="0"/>
              <a:t>の　　</a:t>
            </a:r>
            <a:endParaRPr lang="en-US" altLang="ja-JP" sz="2800" dirty="0" smtClean="0"/>
          </a:p>
          <a:p>
            <a:pPr marL="45720" indent="0">
              <a:buNone/>
            </a:pPr>
            <a:r>
              <a:rPr lang="ja-JP" altLang="en-US" sz="2800" dirty="0"/>
              <a:t>　</a:t>
            </a:r>
            <a:r>
              <a:rPr lang="ja-JP" altLang="en-US" sz="2800" dirty="0" smtClean="0"/>
              <a:t>　　人</a:t>
            </a:r>
            <a:r>
              <a:rPr lang="ja-JP" altLang="en-US" sz="2800" dirty="0"/>
              <a:t>が損をしてしまいます</a:t>
            </a:r>
            <a:r>
              <a:rPr lang="ja-JP" altLang="en-US" sz="2800" dirty="0" smtClean="0"/>
              <a:t>。</a:t>
            </a:r>
            <a:endParaRPr lang="en-US" altLang="ja-JP" sz="2800" dirty="0" smtClean="0"/>
          </a:p>
          <a:p>
            <a:pPr marL="45720" indent="0">
              <a:buNone/>
            </a:pPr>
            <a:r>
              <a:rPr lang="ja-JP" altLang="en-US" sz="2800" dirty="0"/>
              <a:t>　</a:t>
            </a:r>
            <a:r>
              <a:rPr lang="ja-JP" altLang="en-US" sz="2800" dirty="0" smtClean="0"/>
              <a:t>　　　　　　　　　　一種</a:t>
            </a:r>
            <a:r>
              <a:rPr lang="ja-JP" altLang="en-US" sz="2800" dirty="0"/>
              <a:t>の詐欺です</a:t>
            </a:r>
            <a:br>
              <a:rPr lang="ja-JP" altLang="en-US" sz="2800" dirty="0"/>
            </a:br>
            <a:r>
              <a:rPr lang="ja-JP" altLang="en-US" sz="2800" dirty="0"/>
              <a:t>　</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926916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340768"/>
            <a:ext cx="8588848" cy="5328592"/>
          </a:xfrm>
        </p:spPr>
        <p:txBody>
          <a:bodyPr>
            <a:noAutofit/>
          </a:bodyPr>
          <a:lstStyle/>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800" b="1"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）無限連鎖講の防止に関する法律</a:t>
            </a: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③無限</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連鎖講の</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禁止</a:t>
            </a:r>
            <a:endPar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何人</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も、無限連鎖講を開設し、若しくは運営し、</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無</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限</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連鎖講に加入し、若しくは加入することを勧誘し</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又</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はこれらの行為を助長する行為をしてはならない</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このような講を開設した者だけでなく、会員になって</a:t>
            </a:r>
            <a:r>
              <a:rPr lang="ja-JP" altLang="en-US" sz="2800" dirty="0" smtClean="0"/>
              <a:t>、　　　</a:t>
            </a:r>
            <a:endParaRPr lang="en-US" altLang="ja-JP" sz="2800" dirty="0" smtClean="0"/>
          </a:p>
          <a:p>
            <a:pPr marL="45720" indent="0">
              <a:buNone/>
            </a:pPr>
            <a:r>
              <a:rPr lang="ja-JP" altLang="en-US" sz="2800" dirty="0"/>
              <a:t>　</a:t>
            </a:r>
            <a:r>
              <a:rPr lang="ja-JP" altLang="en-US" sz="2800" dirty="0" smtClean="0"/>
              <a:t>　　会員</a:t>
            </a:r>
            <a:r>
              <a:rPr lang="ja-JP" altLang="en-US" sz="2800" dirty="0"/>
              <a:t>加入を勧誘した者も処罰の対象に</a:t>
            </a:r>
            <a:r>
              <a:rPr lang="ja-JP" altLang="en-US" sz="2800" dirty="0" smtClean="0"/>
              <a:t>なります！</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もし、無限連鎖講による勧誘があった場合は、</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法律で禁止されているからと勇気をもって断りましょう。</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4678"/>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221017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a:t>１</a:t>
            </a:r>
            <a:r>
              <a:rPr lang="en-US" altLang="ja-JP" dirty="0" smtClean="0"/>
              <a:t>.</a:t>
            </a:r>
            <a:r>
              <a:rPr lang="ja-JP" altLang="en-US" dirty="0" smtClean="0"/>
              <a:t>契約</a:t>
            </a:r>
            <a:r>
              <a:rPr lang="ja-JP" altLang="en-US" dirty="0"/>
              <a:t>と</a:t>
            </a:r>
            <a:r>
              <a:rPr lang="ja-JP" altLang="en-US" dirty="0" smtClean="0"/>
              <a:t>は</a:t>
            </a:r>
            <a:endParaRPr kumimoji="1" lang="ja-JP" altLang="en-US" dirty="0"/>
          </a:p>
        </p:txBody>
      </p:sp>
      <p:sp>
        <p:nvSpPr>
          <p:cNvPr id="8" name="コンテンツ プレースホルダー 2"/>
          <p:cNvSpPr>
            <a:spLocks noGrp="1"/>
          </p:cNvSpPr>
          <p:nvPr>
            <p:ph idx="1"/>
          </p:nvPr>
        </p:nvSpPr>
        <p:spPr>
          <a:xfrm>
            <a:off x="231624" y="1412776"/>
            <a:ext cx="8588848" cy="5184576"/>
          </a:xfrm>
        </p:spPr>
        <p:txBody>
          <a:bodyPr>
            <a:normAutofit fontScale="92500"/>
          </a:bodyPr>
          <a:lstStyle/>
          <a:p>
            <a:pPr marL="45720" indent="0">
              <a:buNone/>
            </a:pPr>
            <a:r>
              <a:rPr lang="ja-JP" altLang="en-US" sz="30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①契約とは</a:t>
            </a:r>
            <a:endParaRPr lang="en-US" altLang="ja-JP" sz="30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社会で決めた商品・サービスを取引するための</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ルールです。</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3000" b="1" dirty="0" smtClean="0">
              <a:solidFill>
                <a:srgbClr val="92D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b="1" dirty="0" smtClean="0">
                <a:solidFill>
                  <a:srgbClr val="92D050"/>
                </a:solidFill>
                <a:latin typeface="Meiryo UI" panose="020B0604030504040204" pitchFamily="50" charset="-128"/>
                <a:ea typeface="Meiryo UI" panose="020B0604030504040204" pitchFamily="50" charset="-128"/>
                <a:cs typeface="Meiryo UI" panose="020B0604030504040204" pitchFamily="50" charset="-128"/>
              </a:rPr>
              <a:t>②契約の基本ルールは民法</a:t>
            </a:r>
            <a:endParaRPr lang="en-US" altLang="ja-JP" sz="3000" b="1" dirty="0" smtClean="0">
              <a:solidFill>
                <a:srgbClr val="92D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さまざまな契約の基本ルールは民法</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b="1" dirty="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契約の成立</a:t>
            </a:r>
            <a:endParaRPr lang="en-US" altLang="ja-JP" sz="30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例えば、売買は、</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商品を媒介にして、買い手の「買いたい」という意思表示と売り手の「売りたい」という意思表示の合致で成立する。したがって</a:t>
            </a:r>
            <a:r>
              <a:rPr lang="ja-JP" altLang="en-US"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口約束でも売買契約は成立</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7006462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864096"/>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052736"/>
            <a:ext cx="8588848" cy="5328592"/>
          </a:xfrm>
        </p:spPr>
        <p:txBody>
          <a:bodyPr>
            <a:noAutofit/>
          </a:bodyPr>
          <a:lstStyle/>
          <a:p>
            <a:pPr marL="45720" indent="0">
              <a:buNone/>
            </a:pPr>
            <a:r>
              <a:rPr lang="ja-JP" altLang="en-US" sz="2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）利息</a:t>
            </a:r>
            <a:r>
              <a:rPr lang="ja-JP" altLang="en-US" sz="2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制限法</a:t>
            </a:r>
            <a:endParaRPr lang="en-US" altLang="ja-JP" sz="2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文字通り、貸主が設定する利息を制限するための</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法律であり、借入の元本の額によって、利息の最高限</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度額が、１０年未満は年</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万円以上</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万</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円未満は年</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万円以上は年</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に定めら</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れており、それ以上の金利を設定することは無効です。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ということは、お金を借りる時に、上記の基準をしっかり理解</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しておけば、</a:t>
            </a:r>
            <a:r>
              <a:rPr lang="ja-JP" altLang="en-US"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違法な金利をみやぶることができます</a:t>
            </a:r>
            <a:r>
              <a:rPr lang="ja-JP" altLang="en-US" sz="28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4678"/>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1303342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864096"/>
          </a:xfrm>
        </p:spPr>
        <p:txBody>
          <a:bodyPr>
            <a:normAutofit/>
          </a:bodyPr>
          <a:lstStyle/>
          <a:p>
            <a:r>
              <a:rPr lang="ja-JP" altLang="en-US" dirty="0" smtClean="0"/>
              <a:t>３．</a:t>
            </a:r>
            <a:r>
              <a:rPr lang="ja-JP" altLang="en-US" dirty="0"/>
              <a:t>消費弱者に対する法の保護</a:t>
            </a:r>
          </a:p>
        </p:txBody>
      </p:sp>
      <p:sp>
        <p:nvSpPr>
          <p:cNvPr id="4" name="コンテンツ プレースホルダー 2"/>
          <p:cNvSpPr>
            <a:spLocks noGrp="1"/>
          </p:cNvSpPr>
          <p:nvPr>
            <p:ph idx="1"/>
          </p:nvPr>
        </p:nvSpPr>
        <p:spPr>
          <a:xfrm>
            <a:off x="277576" y="1052736"/>
            <a:ext cx="8588848" cy="5328592"/>
          </a:xfrm>
        </p:spPr>
        <p:txBody>
          <a:bodyPr>
            <a:noAutofit/>
          </a:bodyPr>
          <a:lstStyle/>
          <a:p>
            <a:pPr marL="45720" indent="0">
              <a:buNone/>
            </a:pPr>
            <a:r>
              <a:rPr lang="ja-JP" altLang="en-US" sz="2700" b="1" dirty="0" smtClean="0">
                <a:solidFill>
                  <a:schemeClr val="accent4">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700" b="1" dirty="0">
                <a:solidFill>
                  <a:schemeClr val="accent4">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700" b="1" dirty="0" smtClean="0">
                <a:solidFill>
                  <a:schemeClr val="accent4">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貸金業法</a:t>
            </a:r>
            <a:endParaRPr lang="en-US" altLang="ja-JP" sz="2700" b="1" dirty="0" smtClean="0">
              <a:solidFill>
                <a:schemeClr val="accent4">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貸金業</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を営む者について登録制度を</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貸金業に</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対し必要な規制を</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貸金業者の</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組織</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団体を認可する制度を</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設ける</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指定</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信用情報機関の制度</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を設ける</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目的</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「貸金業</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を営む者の業務の適正</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な運営</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確保及</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び</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資金需要者等の利益の保護を図る</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と共に国民経済</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適切な運営に</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資する。 」</a:t>
            </a:r>
            <a:r>
              <a:rPr lang="ja-JP" altLang="en-US" sz="2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7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貸金業者の登録制が義務付け　⇒</a:t>
            </a:r>
            <a:r>
              <a:rPr lang="ja-JP" altLang="en-US" sz="2700" b="1" i="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ヤミ金の罰則強化　　　</a:t>
            </a:r>
            <a:endParaRPr lang="en-US" altLang="ja-JP" sz="2700" b="1" i="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700" b="1" i="1"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700" b="1" i="1"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　や登録要件の厳格化　⇒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消費者保護</a:t>
            </a:r>
            <a:endParaRPr lang="en-US" altLang="ja-JP" sz="27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38105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864096"/>
          </a:xfrm>
        </p:spPr>
        <p:txBody>
          <a:bodyPr>
            <a:normAutofit/>
          </a:bodyPr>
          <a:lstStyle/>
          <a:p>
            <a:r>
              <a:rPr lang="en-US" altLang="ja-JP" dirty="0"/>
              <a:t>3</a:t>
            </a:r>
            <a:r>
              <a:rPr lang="ja-JP" altLang="en-US" dirty="0" smtClean="0"/>
              <a:t>．</a:t>
            </a:r>
            <a:r>
              <a:rPr lang="ja-JP" altLang="en-US" dirty="0"/>
              <a:t>消費弱者に対する法の保護</a:t>
            </a:r>
          </a:p>
        </p:txBody>
      </p:sp>
      <p:sp>
        <p:nvSpPr>
          <p:cNvPr id="4" name="コンテンツ プレースホルダー 2"/>
          <p:cNvSpPr>
            <a:spLocks noGrp="1"/>
          </p:cNvSpPr>
          <p:nvPr>
            <p:ph idx="1"/>
          </p:nvPr>
        </p:nvSpPr>
        <p:spPr>
          <a:xfrm>
            <a:off x="277576" y="1052736"/>
            <a:ext cx="8588848" cy="2016224"/>
          </a:xfrm>
        </p:spPr>
        <p:txBody>
          <a:bodyPr>
            <a:noAutofit/>
          </a:bodyPr>
          <a:lstStyle/>
          <a:p>
            <a:pPr marL="45720" indent="0">
              <a:buNone/>
            </a:pPr>
            <a:r>
              <a:rPr lang="ja-JP" altLang="en-US" sz="28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６）電子</a:t>
            </a:r>
            <a:r>
              <a:rPr lang="ja-JP" altLang="en-US" sz="2800" b="1" dirty="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消費者契約及び電子承諾通知に関する</a:t>
            </a:r>
          </a:p>
          <a:p>
            <a:pPr marL="45720" indent="0">
              <a:buNone/>
            </a:pPr>
            <a:r>
              <a:rPr lang="ja-JP" altLang="en-US" sz="2800" b="1" dirty="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民法の特例に関する</a:t>
            </a:r>
            <a:r>
              <a:rPr lang="ja-JP" altLang="en-US" sz="28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法律</a:t>
            </a:r>
            <a:endParaRPr lang="en-US" altLang="ja-JP" sz="28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3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１．電子商取引などにおける消費者の操作ミスの救済</a:t>
            </a:r>
          </a:p>
          <a:p>
            <a:pPr marL="45720" indent="0">
              <a:buNone/>
            </a:pPr>
            <a:r>
              <a:rPr lang="ja-JP" altLang="en-US" sz="2300" dirty="0">
                <a:latin typeface="Meiryo UI" panose="020B0604030504040204" pitchFamily="50" charset="-128"/>
                <a:ea typeface="Meiryo UI" panose="020B0604030504040204" pitchFamily="50" charset="-128"/>
                <a:cs typeface="Meiryo UI" panose="020B0604030504040204" pitchFamily="50" charset="-128"/>
              </a:rPr>
              <a:t>　　  Ｂ２Ｃ （事業者・消費者間） の電子契約では、消費者</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23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en-US" altLang="ja-JP" sz="2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申込み</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を行う前に、消費者の</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申込み</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内容などを確認する</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措置</a:t>
            </a:r>
            <a:endParaRPr lang="en-US" altLang="ja-JP" sz="23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en-US" altLang="ja-JP" sz="2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事業者側が講じないと、要素の錯誤にあたる操作</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ミス</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よる</a:t>
            </a:r>
            <a:endParaRPr lang="en-US" altLang="ja-JP" sz="23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en-US" altLang="ja-JP" sz="2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消費者</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の申込みの意思表示は無効となります</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3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　　⇒　特例が出る前の民法では、</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事業者から、操作ミスが「重大な過失」にあたるので</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契約</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は有効に成立している、と主張</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ことが可能でした</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3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3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3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．電子商取引などにおける契約の成立時期の転換</a:t>
            </a:r>
          </a:p>
          <a:p>
            <a:pPr marL="45720" indent="0">
              <a:buNone/>
            </a:pPr>
            <a:r>
              <a:rPr lang="ja-JP" altLang="en-US" sz="2300" dirty="0">
                <a:latin typeface="Meiryo UI" panose="020B0604030504040204" pitchFamily="50" charset="-128"/>
                <a:ea typeface="Meiryo UI" panose="020B0604030504040204" pitchFamily="50" charset="-128"/>
                <a:cs typeface="Meiryo UI" panose="020B0604030504040204" pitchFamily="50" charset="-128"/>
              </a:rPr>
              <a:t>　　　電子契約は、承諾の通知が申込者に到達した時に成立する</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23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　　に</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なります</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。⇒これ</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までは、承諾の通知が発信された時に契約は成立していました。</a:t>
            </a:r>
            <a:endParaRPr lang="en-US" altLang="ja-JP" sz="23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0043696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864096"/>
          </a:xfrm>
        </p:spPr>
        <p:txBody>
          <a:bodyPr>
            <a:normAutofit/>
          </a:bodyPr>
          <a:lstStyle/>
          <a:p>
            <a:r>
              <a:rPr lang="en-US" altLang="ja-JP" dirty="0" smtClean="0"/>
              <a:t>4.</a:t>
            </a:r>
            <a:r>
              <a:rPr lang="ja-JP" altLang="en-US" dirty="0" smtClean="0"/>
              <a:t>　消費者トラブルへの対処法</a:t>
            </a:r>
            <a:endParaRPr lang="ja-JP" altLang="en-US" dirty="0"/>
          </a:p>
        </p:txBody>
      </p:sp>
      <p:sp>
        <p:nvSpPr>
          <p:cNvPr id="4" name="コンテンツ プレースホルダー 2"/>
          <p:cNvSpPr>
            <a:spLocks noGrp="1"/>
          </p:cNvSpPr>
          <p:nvPr>
            <p:ph idx="1"/>
          </p:nvPr>
        </p:nvSpPr>
        <p:spPr>
          <a:xfrm>
            <a:off x="277576" y="1052736"/>
            <a:ext cx="8588848" cy="2016224"/>
          </a:xfrm>
        </p:spPr>
        <p:txBody>
          <a:bodyPr>
            <a:noAutofit/>
          </a:bodyPr>
          <a:lstStyle/>
          <a:p>
            <a:pPr marL="45720" indent="0">
              <a:buNone/>
            </a:pPr>
            <a:r>
              <a:rPr lang="ja-JP" altLang="en-US" sz="2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民事</a:t>
            </a:r>
            <a:endParaRPr lang="ja-JP" altLang="en-US" sz="2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クーリングオフ制度による申込みの撤回、または契約の解除</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契約</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解除通告（内容証明郵便による）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消費者契約法による契約の取消や消費者の利益を一方的に害</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する条項の無効</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民法に基づく錯誤・詐欺・強迫による契約の無効</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個別の業法に基づく消費者保護規定の活用</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刑事</a:t>
            </a:r>
            <a:endParaRPr lang="en-US" altLang="ja-JP" sz="2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b="1" dirty="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警察への被害届、検察庁・裁判所へ告訴や告発</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断ってもセールスマンが退去しない</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不退去罪</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番通報</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行政</a:t>
            </a:r>
            <a:endParaRPr lang="en-US" altLang="ja-JP" sz="2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b="1" dirty="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個別の業法に基づく行政指導や行政処分を申立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24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400" b="1" u="sng" dirty="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400" b="1" u="sng" dirty="0" smtClean="0">
                <a:solidFill>
                  <a:schemeClr val="accent4">
                    <a:lumMod val="20000"/>
                    <a:lumOff val="80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235827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315200" cy="1080120"/>
          </a:xfrm>
        </p:spPr>
        <p:txBody>
          <a:bodyPr>
            <a:normAutofit/>
          </a:bodyPr>
          <a:lstStyle/>
          <a:p>
            <a:r>
              <a:rPr lang="ja-JP" altLang="en-US" dirty="0"/>
              <a:t>５</a:t>
            </a:r>
            <a:r>
              <a:rPr kumimoji="1" lang="ja-JP" altLang="en-US" dirty="0" smtClean="0"/>
              <a:t>．その他の消費者トラブルの例</a:t>
            </a:r>
            <a:endParaRPr kumimoji="1" lang="ja-JP" altLang="en-US" dirty="0"/>
          </a:p>
        </p:txBody>
      </p:sp>
      <p:sp>
        <p:nvSpPr>
          <p:cNvPr id="8" name="コンテンツ プレースホルダー 2"/>
          <p:cNvSpPr>
            <a:spLocks noGrp="1"/>
          </p:cNvSpPr>
          <p:nvPr>
            <p:ph idx="1"/>
          </p:nvPr>
        </p:nvSpPr>
        <p:spPr>
          <a:xfrm>
            <a:off x="231624" y="1412776"/>
            <a:ext cx="8588848" cy="5184576"/>
          </a:xfrm>
        </p:spPr>
        <p:txBody>
          <a:bodyPr>
            <a:normAutofit fontScale="92500" lnSpcReduction="10000"/>
          </a:bodyPr>
          <a:lstStyle/>
          <a:p>
            <a:pPr marL="45720" indent="0">
              <a:buNone/>
            </a:pP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以下のトラブルは、前述のトラブル</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とは異なり、トラブル</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の発生</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起因は消費者自ら</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にあります</a:t>
            </a:r>
            <a:r>
              <a:rPr lang="ja-JP" altLang="en-US" sz="3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3000" dirty="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6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①多重債務</a:t>
            </a:r>
            <a:endParaRPr lang="en-US" altLang="ja-JP" sz="36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どんなトラブル？</a:t>
            </a:r>
            <a:endParaRPr kumimoji="1" lang="en-US" altLang="ja-JP"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複数の金融業者から自分の返済能力以上のお金を借り</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てしまい、返済が困難になるトラブルのことです。</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6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②ヤミ金融</a:t>
            </a:r>
            <a:endParaRPr lang="en-US" altLang="ja-JP" sz="36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■どんなトラブル？</a:t>
            </a:r>
            <a:endParaRPr lang="en-US" altLang="ja-JP" sz="2800" b="1"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多重債務者も含め、短期的に</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現金</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を融通してほしい人達</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を狙い、「低金利」「即日融資」などと勧誘するが、結果的</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に不当な高金利で消費者に貸し付け</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09499"/>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642115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1"/>
            <a:ext cx="7920880" cy="864096"/>
          </a:xfrm>
        </p:spPr>
        <p:txBody>
          <a:bodyPr>
            <a:normAutofit/>
          </a:bodyPr>
          <a:lstStyle/>
          <a:p>
            <a:r>
              <a:rPr lang="ja-JP" altLang="en-US" dirty="0"/>
              <a:t>６</a:t>
            </a:r>
            <a:r>
              <a:rPr lang="en-US" altLang="ja-JP" dirty="0" smtClean="0"/>
              <a:t>.</a:t>
            </a:r>
            <a:r>
              <a:rPr lang="ja-JP" altLang="en-US" dirty="0" smtClean="0"/>
              <a:t>まとめ　（社会へ出る若者へ）</a:t>
            </a:r>
            <a:endParaRPr lang="ja-JP" altLang="en-US" dirty="0"/>
          </a:p>
        </p:txBody>
      </p:sp>
      <p:sp>
        <p:nvSpPr>
          <p:cNvPr id="4" name="コンテンツ プレースホルダー 2"/>
          <p:cNvSpPr>
            <a:spLocks noGrp="1"/>
          </p:cNvSpPr>
          <p:nvPr>
            <p:ph idx="1"/>
          </p:nvPr>
        </p:nvSpPr>
        <p:spPr>
          <a:xfrm>
            <a:off x="277576" y="1052736"/>
            <a:ext cx="8588848" cy="5256584"/>
          </a:xfrm>
        </p:spPr>
        <p:txBody>
          <a:bodyPr>
            <a:noAutofit/>
          </a:bodyPr>
          <a:lstStyle/>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生活設計</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①　収入と支出のバランスを考える。</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62865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②　病気</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やけがなどの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リスクに備える。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62865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③　ライフイベントへ備える。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　意思決定する</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スキル</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714375"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①　法律を知る。</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714375"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②　批判的思考力をもつ。　</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714375"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「熟慮する」・・・　その場で決めなくていい。</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714375"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③　一人で抱え込まない。</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714375"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「相談する」・・・　違う見方を知る。</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714375" indent="0">
              <a:buNone/>
            </a:pP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52577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smtClean="0"/>
              <a:t>１．</a:t>
            </a:r>
            <a:r>
              <a:rPr lang="ja-JP" altLang="en-US" dirty="0"/>
              <a:t>契約と</a:t>
            </a:r>
            <a:r>
              <a:rPr lang="ja-JP" altLang="en-US" dirty="0" smtClean="0"/>
              <a:t>は</a:t>
            </a:r>
            <a:endParaRPr kumimoji="1" lang="ja-JP" altLang="en-US" dirty="0"/>
          </a:p>
        </p:txBody>
      </p:sp>
      <p:sp>
        <p:nvSpPr>
          <p:cNvPr id="8" name="コンテンツ プレースホルダー 2"/>
          <p:cNvSpPr>
            <a:spLocks noGrp="1"/>
          </p:cNvSpPr>
          <p:nvPr>
            <p:ph idx="1"/>
          </p:nvPr>
        </p:nvSpPr>
        <p:spPr>
          <a:xfrm>
            <a:off x="277576" y="1340768"/>
            <a:ext cx="8588848" cy="1800200"/>
          </a:xfrm>
        </p:spPr>
        <p:txBody>
          <a:bodyPr>
            <a:normAutofit/>
          </a:bodyPr>
          <a:lstStyle/>
          <a:p>
            <a:pPr marL="45720" indent="0">
              <a:buNone/>
            </a:pPr>
            <a:r>
              <a:rPr lang="ja-JP" altLang="en-US" sz="3000" b="1" dirty="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契約自由の原則</a:t>
            </a:r>
            <a:endParaRPr lang="en-US" altLang="ja-JP" sz="30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　契約の内容については、当事者が</a:t>
            </a:r>
            <a:r>
              <a:rPr lang="ja-JP" altLang="en-US" sz="30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自分たちの意思</a:t>
            </a:r>
            <a:endParaRPr lang="en-US" altLang="ja-JP" sz="30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b="1" dirty="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　で自由に</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決めることができます。</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図表 3"/>
          <p:cNvGraphicFramePr/>
          <p:nvPr>
            <p:extLst>
              <p:ext uri="{D42A27DB-BD31-4B8C-83A1-F6EECF244321}">
                <p14:modId xmlns:p14="http://schemas.microsoft.com/office/powerpoint/2010/main" val="7783336"/>
              </p:ext>
            </p:extLst>
          </p:nvPr>
        </p:nvGraphicFramePr>
        <p:xfrm>
          <a:off x="395536" y="3068960"/>
          <a:ext cx="8352928" cy="364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正方形/長方形 6"/>
          <p:cNvSpPr/>
          <p:nvPr/>
        </p:nvSpPr>
        <p:spPr>
          <a:xfrm>
            <a:off x="107504" y="6499974"/>
            <a:ext cx="6030416" cy="338554"/>
          </a:xfrm>
          <a:prstGeom prst="rect">
            <a:avLst/>
          </a:prstGeom>
        </p:spPr>
        <p:txBody>
          <a:bodyPr wrap="square">
            <a:spAutoFit/>
          </a:bodyPr>
          <a:lstStyle/>
          <a:p>
            <a:r>
              <a:rPr lang="en-US" altLang="ja-JP" sz="1600" b="1" dirty="0">
                <a:solidFill>
                  <a:schemeClr val="accent4">
                    <a:lumMod val="40000"/>
                    <a:lumOff val="60000"/>
                  </a:schemeClr>
                </a:solidFill>
              </a:rPr>
              <a:t>Copyright © </a:t>
            </a:r>
            <a:r>
              <a:rPr lang="ja-JP" altLang="en-US" sz="1600" b="1" dirty="0">
                <a:solidFill>
                  <a:schemeClr val="accent4">
                    <a:lumMod val="40000"/>
                    <a:lumOff val="60000"/>
                  </a:schemeClr>
                </a:solidFill>
              </a:rPr>
              <a:t>司法書士法人こうの事務所 </a:t>
            </a:r>
            <a:r>
              <a:rPr lang="en-US" altLang="ja-JP" sz="1600" b="1" dirty="0">
                <a:solidFill>
                  <a:schemeClr val="accent4">
                    <a:lumMod val="40000"/>
                    <a:lumOff val="60000"/>
                  </a:schemeClr>
                </a:solidFill>
              </a:rPr>
              <a:t>All Rights Reserved.</a:t>
            </a:r>
            <a:endParaRPr lang="ja-JP" altLang="en-US" sz="1600" b="1" dirty="0">
              <a:solidFill>
                <a:schemeClr val="accent4">
                  <a:lumMod val="40000"/>
                  <a:lumOff val="60000"/>
                </a:schemeClr>
              </a:solidFill>
            </a:endParaRPr>
          </a:p>
        </p:txBody>
      </p:sp>
    </p:spTree>
    <p:extLst>
      <p:ext uri="{BB962C8B-B14F-4D97-AF65-F5344CB8AC3E}">
        <p14:creationId xmlns:p14="http://schemas.microsoft.com/office/powerpoint/2010/main" val="285514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a:bodyPr>
          <a:lstStyle/>
          <a:p>
            <a:r>
              <a:rPr lang="ja-JP" altLang="en-US" dirty="0" smtClean="0"/>
              <a:t>１．</a:t>
            </a:r>
            <a:r>
              <a:rPr lang="ja-JP" altLang="en-US" dirty="0"/>
              <a:t>契約と</a:t>
            </a:r>
            <a:r>
              <a:rPr lang="ja-JP" altLang="en-US" dirty="0" smtClean="0"/>
              <a:t>は</a:t>
            </a:r>
            <a:endParaRPr kumimoji="1" lang="ja-JP" altLang="en-US" dirty="0"/>
          </a:p>
        </p:txBody>
      </p:sp>
      <p:sp>
        <p:nvSpPr>
          <p:cNvPr id="8" name="コンテンツ プレースホルダー 2"/>
          <p:cNvSpPr>
            <a:spLocks noGrp="1"/>
          </p:cNvSpPr>
          <p:nvPr>
            <p:ph idx="1"/>
          </p:nvPr>
        </p:nvSpPr>
        <p:spPr>
          <a:xfrm>
            <a:off x="277576" y="1340768"/>
            <a:ext cx="8588848" cy="5328592"/>
          </a:xfrm>
        </p:spPr>
        <p:txBody>
          <a:bodyPr>
            <a:normAutofit fontScale="92500"/>
          </a:bodyPr>
          <a:lstStyle/>
          <a:p>
            <a:pPr marL="45720" indent="0">
              <a:buNone/>
            </a:pPr>
            <a:r>
              <a:rPr lang="ja-JP" altLang="en-US" sz="30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③　自己決定・自己責任</a:t>
            </a:r>
            <a:r>
              <a:rPr lang="ja-JP" altLang="en-US"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（とても大事！）</a:t>
            </a:r>
            <a:endParaRPr lang="en-US" altLang="ja-JP"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契約は、当事者の自由な意思決定によって内容が</a:t>
            </a:r>
            <a:endParaRPr lang="en-US" altLang="ja-JP" sz="30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決められ成立するので、</a:t>
            </a:r>
            <a:r>
              <a:rPr lang="ja-JP" altLang="en-US" sz="3900" u="sng" dirty="0">
                <a:ln w="18415" cmpd="sng">
                  <a:solidFill>
                    <a:srgbClr val="FF0000"/>
                  </a:solidFill>
                  <a:prstDash val="solid"/>
                </a:ln>
                <a:solidFill>
                  <a:srgbClr val="FF0000"/>
                </a:solidFill>
                <a:effectLst>
                  <a:outerShdw blurRad="63500" dir="3600000" algn="tl" rotWithShape="0">
                    <a:srgbClr val="000000">
                      <a:alpha val="70000"/>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3900" u="sng" dirty="0" smtClean="0">
                <a:ln w="18415" cmpd="sng">
                  <a:solidFill>
                    <a:srgbClr val="FF0000"/>
                  </a:solidFill>
                  <a:prstDash val="solid"/>
                </a:ln>
                <a:solidFill>
                  <a:srgbClr val="FF0000"/>
                </a:solidFill>
                <a:effectLst>
                  <a:outerShdw blurRad="63500" dir="3600000" algn="tl" rotWithShape="0">
                    <a:srgbClr val="000000">
                      <a:alpha val="70000"/>
                    </a:srgbClr>
                  </a:outerShdw>
                </a:effectLst>
                <a:latin typeface="Meiryo UI" panose="020B0604030504040204" pitchFamily="50" charset="-128"/>
                <a:ea typeface="Meiryo UI" panose="020B0604030504040204" pitchFamily="50" charset="-128"/>
                <a:cs typeface="Meiryo UI" panose="020B0604030504040204" pitchFamily="50" charset="-128"/>
              </a:rPr>
              <a:t>自分の意志で決めた」</a:t>
            </a:r>
            <a:r>
              <a:rPr lang="en-US" altLang="ja-JP" sz="3900" u="sng" dirty="0" smtClean="0">
                <a:ln w="18415" cmpd="sng">
                  <a:solidFill>
                    <a:srgbClr val="FF0000"/>
                  </a:solidFill>
                  <a:prstDash val="solid"/>
                </a:ln>
                <a:solidFill>
                  <a:srgbClr val="FF0000"/>
                </a:solidFill>
                <a:effectLst>
                  <a:outerShdw blurRad="63500" dir="3600000" algn="tl" rotWithShape="0">
                    <a:srgbClr val="000000">
                      <a:alpha val="70000"/>
                    </a:srgbClr>
                  </a:outerShdw>
                </a:effectLst>
                <a:latin typeface="Meiryo UI" panose="020B0604030504040204" pitchFamily="50" charset="-128"/>
                <a:ea typeface="Meiryo UI" panose="020B0604030504040204" pitchFamily="50" charset="-128"/>
                <a:cs typeface="Meiryo UI" panose="020B0604030504040204" pitchFamily="50" charset="-128"/>
              </a:rPr>
              <a:t>※</a:t>
            </a:r>
          </a:p>
          <a:p>
            <a:pPr marL="45720" indent="0">
              <a:buNone/>
            </a:pPr>
            <a:r>
              <a:rPr lang="ja-JP" altLang="en-US" sz="3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契約は守らなければなりません。</a:t>
            </a:r>
            <a:endParaRPr lang="en-US" altLang="ja-JP"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さらには、その</a:t>
            </a:r>
            <a:r>
              <a:rPr lang="ja-JP" altLang="en-US"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結果についても自分が責任を取らなけ</a:t>
            </a:r>
            <a:endParaRPr lang="en-US" altLang="ja-JP"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3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ればなりません。</a:t>
            </a:r>
            <a:endParaRPr lang="en-US" altLang="ja-JP"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en-US" altLang="ja-JP" sz="30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0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契約締結の意思確認らしき質問に、何となく勧められるまま、</a:t>
            </a:r>
            <a:r>
              <a:rPr lang="ja-JP" altLang="en-US" sz="3000" b="1" u="sng"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口頭で「ハイ」と言ってしまったり、書類を読まずにハンコを押してしまっても自分の意思で契約に合意したことになります。</a:t>
            </a:r>
            <a:r>
              <a:rPr lang="ja-JP" altLang="en-US" sz="30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ここを理解していない人が世の中には多すぎます。</a:t>
            </a:r>
            <a:endParaRPr lang="en-US" altLang="ja-JP" sz="30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endParaRPr lang="en-US" altLang="ja-JP" sz="3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289727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0"/>
            <a:ext cx="7315200" cy="1154097"/>
          </a:xfrm>
        </p:spPr>
        <p:txBody>
          <a:bodyPr/>
          <a:lstStyle/>
          <a:p>
            <a:r>
              <a:rPr lang="ja-JP" altLang="en-US" dirty="0"/>
              <a:t>２</a:t>
            </a:r>
            <a:r>
              <a:rPr lang="ja-JP" altLang="en-US" dirty="0" smtClean="0"/>
              <a:t>．消費者トラブルって何？</a:t>
            </a:r>
            <a:endParaRPr kumimoji="1" lang="ja-JP" altLang="en-US" dirty="0"/>
          </a:p>
        </p:txBody>
      </p:sp>
      <p:sp>
        <p:nvSpPr>
          <p:cNvPr id="3" name="コンテンツ プレースホルダー 2"/>
          <p:cNvSpPr>
            <a:spLocks noGrp="1"/>
          </p:cNvSpPr>
          <p:nvPr>
            <p:ph idx="1"/>
          </p:nvPr>
        </p:nvSpPr>
        <p:spPr>
          <a:xfrm>
            <a:off x="231624" y="1340768"/>
            <a:ext cx="8588848" cy="5112568"/>
          </a:xfrm>
        </p:spPr>
        <p:txBody>
          <a:bodyPr>
            <a:normAutofit fontScale="92500" lnSpcReduction="10000"/>
          </a:bodyPr>
          <a:lstStyle/>
          <a:p>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私たちは様々な</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商品</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やサービスを購入・利用して暮らしています。そんな私たちを</a:t>
            </a:r>
            <a:r>
              <a:rPr lang="ja-JP" altLang="en-US" sz="36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「消費者」</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と言います。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消費者は商品やサービスを購入する時に売主と</a:t>
            </a:r>
            <a:r>
              <a:rPr lang="ja-JP" altLang="en-US" sz="3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「契約」</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を結んでいます。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契約は売主と消費者双方が合意して締結・履行されますが、契約内容が履行された時に消費者側が</a:t>
            </a:r>
            <a:r>
              <a:rPr lang="ja-JP" altLang="en-US" sz="3500"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5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そんなつもりじゃなかった」</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という事態や、</a:t>
            </a:r>
            <a:r>
              <a:rPr lang="ja-JP" altLang="en-US" sz="35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「お金を払ったのに商品やサービスが手に入らない」</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契約不履行）といった事態、</a:t>
            </a:r>
            <a:r>
              <a:rPr lang="ja-JP" altLang="en-US" sz="3500" b="1" dirty="0" smtClean="0">
                <a:solidFill>
                  <a:schemeClr val="accent5">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「契約した覚えがないのに支払を請求される」</a:t>
            </a:r>
            <a:r>
              <a:rPr lang="ja-JP" altLang="en-US" sz="3000" dirty="0" smtClean="0">
                <a:latin typeface="Meiryo UI" panose="020B0604030504040204" pitchFamily="50" charset="-128"/>
                <a:ea typeface="Meiryo UI" panose="020B0604030504040204" pitchFamily="50" charset="-128"/>
                <a:cs typeface="Meiryo UI" panose="020B0604030504040204" pitchFamily="50" charset="-128"/>
              </a:rPr>
              <a:t>といった事態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におちいる場合があります。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600" dirty="0" smtClean="0">
                <a:latin typeface="Meiryo UI" panose="020B0604030504040204" pitchFamily="50" charset="-128"/>
                <a:ea typeface="Meiryo UI" panose="020B0604030504040204" pitchFamily="50" charset="-128"/>
                <a:cs typeface="Meiryo UI" panose="020B0604030504040204" pitchFamily="50" charset="-128"/>
              </a:rPr>
              <a:t>これが</a:t>
            </a:r>
            <a:r>
              <a:rPr lang="ja-JP" altLang="en-US" sz="39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「消費者トラブル」</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です。</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03805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1"/>
            <a:ext cx="7315200" cy="1080120"/>
          </a:xfrm>
        </p:spPr>
        <p:txBody>
          <a:bodyPr/>
          <a:lstStyle/>
          <a:p>
            <a:r>
              <a:rPr lang="ja-JP" altLang="en-US" dirty="0"/>
              <a:t>２</a:t>
            </a:r>
            <a:r>
              <a:rPr lang="ja-JP" altLang="en-US" dirty="0" smtClean="0"/>
              <a:t>．消費者トラブルって何？</a:t>
            </a:r>
            <a:endParaRPr kumimoji="1" lang="ja-JP" altLang="en-US"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556" y="2205594"/>
            <a:ext cx="3378122" cy="3137299"/>
          </a:xfrm>
          <a:prstGeom prst="rect">
            <a:avLst/>
          </a:prstGeom>
        </p:spPr>
      </p:pic>
      <p:sp>
        <p:nvSpPr>
          <p:cNvPr id="6" name="テキスト ボックス 5"/>
          <p:cNvSpPr txBox="1"/>
          <p:nvPr/>
        </p:nvSpPr>
        <p:spPr>
          <a:xfrm>
            <a:off x="610556" y="5374251"/>
            <a:ext cx="1441164" cy="369332"/>
          </a:xfrm>
          <a:prstGeom prst="rect">
            <a:avLst/>
          </a:prstGeom>
          <a:noFill/>
        </p:spPr>
        <p:txBody>
          <a:bodyPr wrap="square" rtlCol="0">
            <a:spAutoFit/>
          </a:bodyP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買主</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562090" y="5374251"/>
            <a:ext cx="1441164" cy="369332"/>
          </a:xfrm>
          <a:prstGeom prst="rect">
            <a:avLst/>
          </a:prstGeom>
          <a:noFill/>
        </p:spPr>
        <p:txBody>
          <a:bodyPr wrap="square" rtlCol="0">
            <a:spAutoFit/>
          </a:bodyP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売主</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40033" y="3933056"/>
            <a:ext cx="2792406" cy="2650604"/>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8024" y="1371821"/>
            <a:ext cx="3744415" cy="2402423"/>
          </a:xfrm>
          <a:prstGeom prst="rect">
            <a:avLst/>
          </a:prstGeom>
        </p:spPr>
      </p:pic>
      <p:sp>
        <p:nvSpPr>
          <p:cNvPr id="10" name="円/楕円 9"/>
          <p:cNvSpPr/>
          <p:nvPr/>
        </p:nvSpPr>
        <p:spPr>
          <a:xfrm>
            <a:off x="1723553" y="4269121"/>
            <a:ext cx="1152128" cy="834938"/>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契約</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2977394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260649"/>
            <a:ext cx="7992888" cy="792088"/>
          </a:xfrm>
        </p:spPr>
        <p:txBody>
          <a:bodyPr>
            <a:noAutofit/>
          </a:bodyPr>
          <a:lstStyle/>
          <a:p>
            <a:r>
              <a:rPr kumimoji="1" lang="ja-JP" altLang="en-US" dirty="0" smtClean="0"/>
              <a:t>２．どんなトラブルがあるの？（例）</a:t>
            </a:r>
            <a:endParaRPr kumimoji="1" lang="ja-JP" altLang="en-US" dirty="0"/>
          </a:p>
        </p:txBody>
      </p:sp>
      <p:graphicFrame>
        <p:nvGraphicFramePr>
          <p:cNvPr id="4" name="図表 3"/>
          <p:cNvGraphicFramePr/>
          <p:nvPr>
            <p:extLst>
              <p:ext uri="{D42A27DB-BD31-4B8C-83A1-F6EECF244321}">
                <p14:modId xmlns:p14="http://schemas.microsoft.com/office/powerpoint/2010/main" val="3718347637"/>
              </p:ext>
            </p:extLst>
          </p:nvPr>
        </p:nvGraphicFramePr>
        <p:xfrm>
          <a:off x="539552" y="1268760"/>
          <a:ext cx="8352928"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正方形/長方形 5"/>
          <p:cNvSpPr/>
          <p:nvPr/>
        </p:nvSpPr>
        <p:spPr>
          <a:xfrm>
            <a:off x="0"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3362111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315200" cy="1154097"/>
          </a:xfrm>
        </p:spPr>
        <p:txBody>
          <a:bodyPr>
            <a:normAutofit fontScale="90000"/>
          </a:bodyPr>
          <a:lstStyle/>
          <a:p>
            <a:r>
              <a:rPr kumimoji="1" lang="en-US" altLang="ja-JP" dirty="0" smtClean="0"/>
              <a:t>2</a:t>
            </a:r>
            <a:r>
              <a:rPr kumimoji="1" lang="ja-JP" altLang="en-US" dirty="0" smtClean="0"/>
              <a:t>．若者が狙われ易い悪徳商法の例</a:t>
            </a:r>
            <a:endParaRPr kumimoji="1" lang="ja-JP" altLang="en-US" dirty="0"/>
          </a:p>
        </p:txBody>
      </p:sp>
      <p:sp>
        <p:nvSpPr>
          <p:cNvPr id="8" name="コンテンツ プレースホルダー 2"/>
          <p:cNvSpPr>
            <a:spLocks noGrp="1"/>
          </p:cNvSpPr>
          <p:nvPr>
            <p:ph idx="1"/>
          </p:nvPr>
        </p:nvSpPr>
        <p:spPr>
          <a:xfrm>
            <a:off x="231624" y="1412776"/>
            <a:ext cx="8588848" cy="5040560"/>
          </a:xfrm>
        </p:spPr>
        <p:txBody>
          <a:bodyPr>
            <a:normAutofit/>
          </a:bodyPr>
          <a:lstStyle/>
          <a:p>
            <a:pPr marL="45720" indent="0">
              <a:buNone/>
            </a:pPr>
            <a:r>
              <a:rPr lang="ja-JP" altLang="en-US" sz="36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①マルチ商法</a:t>
            </a:r>
            <a:endParaRPr lang="en-US" altLang="ja-JP" sz="36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rPr>
              <a:t>どんな商法？</a:t>
            </a:r>
            <a:endParaRPr kumimoji="1" lang="en-US" altLang="ja-JP" sz="2800" b="1" dirty="0" smtClean="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販売組織の加入者が、自分の知り合いを誘って加入させ、その加入者がさらに他の知り合いを誘って加入させるというものです。</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■どんなトラブルに？</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 indent="0">
              <a:buNone/>
            </a:pPr>
            <a:r>
              <a:rPr kumimoji="1"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　友人から</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solidFill>
                  <a:schemeClr val="accent4">
                    <a:lumMod val="40000"/>
                    <a:lumOff val="60000"/>
                  </a:schemeClr>
                </a:solidFill>
                <a:latin typeface="Meiryo UI" panose="020B0604030504040204" pitchFamily="50" charset="-128"/>
                <a:ea typeface="Meiryo UI" panose="020B0604030504040204" pitchFamily="50" charset="-128"/>
                <a:cs typeface="Meiryo UI" panose="020B0604030504040204" pitchFamily="50" charset="-128"/>
              </a:rPr>
              <a:t>絶対もうかる</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」と言われて、販売組織に入会する時に多額の金銭を払って大量の商品を購入したが、新たな会員を勧誘できず、全然売れなくて在庫と借金だけが残った。</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113584" y="6519446"/>
            <a:ext cx="6030416" cy="338554"/>
          </a:xfrm>
          <a:prstGeom prst="rect">
            <a:avLst/>
          </a:prstGeom>
        </p:spPr>
        <p:txBody>
          <a:bodyPr wrap="square">
            <a:spAutoFit/>
          </a:bodyPr>
          <a:lstStyle/>
          <a:p>
            <a:r>
              <a:rPr lang="en-US" altLang="ja-JP" sz="1600" b="1" dirty="0">
                <a:solidFill>
                  <a:schemeClr val="tx2"/>
                </a:solidFill>
              </a:rPr>
              <a:t>Copyright © </a:t>
            </a:r>
            <a:r>
              <a:rPr lang="ja-JP" altLang="en-US" sz="1600" b="1" dirty="0">
                <a:solidFill>
                  <a:schemeClr val="tx2"/>
                </a:solidFill>
              </a:rPr>
              <a:t>司法書士法人こうの事務所 </a:t>
            </a:r>
            <a:r>
              <a:rPr lang="en-US" altLang="ja-JP" sz="1600" b="1" dirty="0">
                <a:solidFill>
                  <a:schemeClr val="tx2"/>
                </a:solidFill>
              </a:rPr>
              <a:t>All Rights Reserved.</a:t>
            </a:r>
            <a:endParaRPr lang="ja-JP" altLang="en-US" sz="1600" b="1" dirty="0">
              <a:solidFill>
                <a:schemeClr val="tx2"/>
              </a:solidFill>
            </a:endParaRPr>
          </a:p>
        </p:txBody>
      </p:sp>
    </p:spTree>
    <p:extLst>
      <p:ext uri="{BB962C8B-B14F-4D97-AF65-F5344CB8AC3E}">
        <p14:creationId xmlns:p14="http://schemas.microsoft.com/office/powerpoint/2010/main" val="15727907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パースペクティブ">
  <a:themeElements>
    <a:clrScheme name="パースペクティブ">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パースペクティブ">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2278</TotalTime>
  <Words>1128</Words>
  <Application>Microsoft Office PowerPoint</Application>
  <PresentationFormat>画面に合わせる (4:3)</PresentationFormat>
  <Paragraphs>439</Paragraphs>
  <Slides>35</Slides>
  <Notes>35</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パースペクティブ</vt:lpstr>
      <vt:lpstr>消費生活において若者が陥りやすい危険</vt:lpstr>
      <vt:lpstr>目　次</vt:lpstr>
      <vt:lpstr>１.契約とは</vt:lpstr>
      <vt:lpstr>１．契約とは</vt:lpstr>
      <vt:lpstr>１．契約とは</vt:lpstr>
      <vt:lpstr>２．消費者トラブルって何？</vt:lpstr>
      <vt:lpstr>２．消費者トラブルって何？</vt:lpstr>
      <vt:lpstr>２．どんなトラブルがあるの？（例）</vt:lpstr>
      <vt:lpstr>2．若者が狙われ易い悪徳商法の例</vt:lpstr>
      <vt:lpstr>2．若者が狙われ易い悪徳商法の例</vt:lpstr>
      <vt:lpstr>2．若者が狙われ易い悪徳商法の例</vt:lpstr>
      <vt:lpstr>2．若者が狙われ易い詐欺の例</vt:lpstr>
      <vt:lpstr>２.　若者が狙われ易い詐欺の例</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3．消費弱者に対する法の保護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３．消費弱者に対する法の保護</vt:lpstr>
      <vt:lpstr>3．消費弱者に対する法の保護</vt:lpstr>
      <vt:lpstr>4.　消費者トラブルへの対処法</vt:lpstr>
      <vt:lpstr>５．その他の消費者トラブルの例</vt:lpstr>
      <vt:lpstr>６.まとめ　（社会へ出る若者へ）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社会へ出る皆様が陥りやすい 消費者トラブル</dc:title>
  <dc:creator>madmax</dc:creator>
  <cp:lastModifiedBy>kono</cp:lastModifiedBy>
  <cp:revision>98</cp:revision>
  <cp:lastPrinted>2016-11-22T00:26:04Z</cp:lastPrinted>
  <dcterms:created xsi:type="dcterms:W3CDTF">2016-10-29T04:59:31Z</dcterms:created>
  <dcterms:modified xsi:type="dcterms:W3CDTF">2016-11-22T06:10:47Z</dcterms:modified>
</cp:coreProperties>
</file>